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3.xml.rels" ContentType="application/vnd.openxmlformats-package.relationships+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_rels/notesSlide14.xml.rels" ContentType="application/vnd.openxmlformats-package.relationships+xml"/>
  <Override PartName="/ppt/notesSlides/_rels/notesSlide12.xml.rels" ContentType="application/vnd.openxmlformats-package.relationships+xml"/>
  <Override PartName="/ppt/notesSlides/notesSlide12.xml" ContentType="application/vnd.openxmlformats-officedocument.presentationml.notesSlide+xml"/>
  <Override PartName="/ppt/notesSlides/notesSlide14.xml" ContentType="application/vnd.openxmlformats-officedocument.presentationml.notesSlide+xml"/>
  <Override PartName="/ppt/_rels/presentation.xml.rels" ContentType="application/vnd.openxmlformats-package.relationships+xml"/>
  <Override PartName="/ppt/slideLayouts/_rels/slideLayout19.xml.rels" ContentType="application/vnd.openxmlformats-package.relationships+xml"/>
  <Override PartName="/ppt/slideLayouts/_rels/slideLayout13.xml.rels" ContentType="application/vnd.openxmlformats-package.relationships+xml"/>
  <Override PartName="/ppt/slideLayouts/_rels/slideLayout23.xml.rels" ContentType="application/vnd.openxmlformats-package.relationships+xml"/>
  <Override PartName="/ppt/slideLayouts/_rels/slideLayout30.xml.rels" ContentType="application/vnd.openxmlformats-package.relationships+xml"/>
  <Override PartName="/ppt/slideLayouts/_rels/slideLayout14.xml.rels" ContentType="application/vnd.openxmlformats-package.relationships+xml"/>
  <Override PartName="/ppt/slideLayouts/_rels/slideLayout29.xml.rels" ContentType="application/vnd.openxmlformats-package.relationships+xml"/>
  <Override PartName="/ppt/slideLayouts/_rels/slideLayout10.xml.rels" ContentType="application/vnd.openxmlformats-package.relationships+xml"/>
  <Override PartName="/ppt/slideLayouts/_rels/slideLayout25.xml.rels" ContentType="application/vnd.openxmlformats-package.relationships+xml"/>
  <Override PartName="/ppt/slideLayouts/_rels/slideLayout16.xml.rels" ContentType="application/vnd.openxmlformats-package.relationships+xml"/>
  <Override PartName="/ppt/slideLayouts/_rels/slideLayout32.xml.rels" ContentType="application/vnd.openxmlformats-package.relationships+xml"/>
  <Override PartName="/ppt/slideLayouts/_rels/slideLayout34.xml.rels" ContentType="application/vnd.openxmlformats-package.relationships+xml"/>
  <Override PartName="/ppt/slideLayouts/_rels/slideLayout20.xml.rels" ContentType="application/vnd.openxmlformats-package.relationships+xml"/>
  <Override PartName="/ppt/slideLayouts/_rels/slideLayout35.xml.rels" ContentType="application/vnd.openxmlformats-package.relationships+xml"/>
  <Override PartName="/ppt/slideLayouts/_rels/slideLayout33.xml.rels" ContentType="application/vnd.openxmlformats-package.relationships+xml"/>
  <Override PartName="/ppt/slideLayouts/_rels/slideLayout3.xml.rels" ContentType="application/vnd.openxmlformats-package.relationships+xml"/>
  <Override PartName="/ppt/slideLayouts/_rels/slideLayout9.xml.rels" ContentType="application/vnd.openxmlformats-package.relationships+xml"/>
  <Override PartName="/ppt/slideLayouts/_rels/slideLayout24.xml.rels" ContentType="application/vnd.openxmlformats-package.relationships+xml"/>
  <Override PartName="/ppt/slideLayouts/_rels/slideLayout15.xml.rels" ContentType="application/vnd.openxmlformats-package.relationships+xml"/>
  <Override PartName="/ppt/slideLayouts/_rels/slideLayout31.xml.rels" ContentType="application/vnd.openxmlformats-package.relationships+xml"/>
  <Override PartName="/ppt/slideLayouts/_rels/slideLayout2.xml.rels" ContentType="application/vnd.openxmlformats-package.relationships+xml"/>
  <Override PartName="/ppt/slideLayouts/_rels/slideLayout8.xml.rels" ContentType="application/vnd.openxmlformats-package.relationships+xml"/>
  <Override PartName="/ppt/slideLayouts/_rels/slideLayout22.xml.rels" ContentType="application/vnd.openxmlformats-package.relationships+xml"/>
  <Override PartName="/ppt/slideLayouts/_rels/slideLayout28.xml.rels" ContentType="application/vnd.openxmlformats-package.relationships+xml"/>
  <Override PartName="/ppt/slideLayouts/_rels/slideLayout7.xml.rels" ContentType="application/vnd.openxmlformats-package.relationships+xml"/>
  <Override PartName="/ppt/slideLayouts/_rels/slideLayout1.xml.rels" ContentType="application/vnd.openxmlformats-package.relationships+xml"/>
  <Override PartName="/ppt/slideLayouts/_rels/slideLayout6.xml.rels" ContentType="application/vnd.openxmlformats-package.relationships+xml"/>
  <Override PartName="/ppt/slideLayouts/_rels/slideLayout36.xml.rels" ContentType="application/vnd.openxmlformats-package.relationships+xml"/>
  <Override PartName="/ppt/slideLayouts/_rels/slideLayout21.xml.rels" ContentType="application/vnd.openxmlformats-package.relationships+xml"/>
  <Override PartName="/ppt/slideLayouts/_rels/slideLayout27.xml.rels" ContentType="application/vnd.openxmlformats-package.relationships+xml"/>
  <Override PartName="/ppt/slideLayouts/_rels/slideLayout5.xml.rels" ContentType="application/vnd.openxmlformats-package.relationships+xml"/>
  <Override PartName="/ppt/slideLayouts/_rels/slideLayout18.xml.rels" ContentType="application/vnd.openxmlformats-package.relationships+xml"/>
  <Override PartName="/ppt/slideLayouts/_rels/slideLayout12.xml.rels" ContentType="application/vnd.openxmlformats-package.relationships+xml"/>
  <Override PartName="/ppt/slideLayouts/_rels/slideLayout4.xml.rels" ContentType="application/vnd.openxmlformats-package.relationships+xml"/>
  <Override PartName="/ppt/slideLayouts/_rels/slideLayout17.xml.rels" ContentType="application/vnd.openxmlformats-package.relationships+xml"/>
  <Override PartName="/ppt/slideLayouts/_rels/slideLayout11.xml.rels" ContentType="application/vnd.openxmlformats-package.relationships+xml"/>
  <Override PartName="/ppt/slideLayouts/_rels/slideLayout26.xml.rels" ContentType="application/vnd.openxmlformats-package.relationships+xml"/>
  <Override PartName="/ppt/slideLayouts/slideLayout29.xml" ContentType="application/vnd.openxmlformats-officedocument.presentationml.slideLayout+xml"/>
  <Override PartName="/ppt/slideLayouts/slideLayout9.xml" ContentType="application/vnd.openxmlformats-officedocument.presentationml.slideLayout+xml"/>
  <Override PartName="/ppt/slideLayouts/slideLayout28.xml" ContentType="application/vnd.openxmlformats-officedocument.presentationml.slideLayout+xml"/>
  <Override PartName="/ppt/slideLayouts/slideLayout8.xml" ContentType="application/vnd.openxmlformats-officedocument.presentationml.slideLayout+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27.xml" ContentType="application/vnd.openxmlformats-officedocument.presentationml.slideLayout+xml"/>
  <Override PartName="/ppt/slideLayouts/slideLayout7.xml" ContentType="application/vnd.openxmlformats-officedocument.presentationml.slideLayout+xml"/>
  <Override PartName="/ppt/slideLayouts/slideLayout33.xml" ContentType="application/vnd.openxmlformats-officedocument.presentationml.slideLayout+xml"/>
  <Override PartName="/ppt/slideLayouts/slideLayout10.xml" ContentType="application/vnd.openxmlformats-officedocument.presentationml.slideLayout+xml"/>
  <Override PartName="/ppt/slideLayouts/slideLayout34.xml" ContentType="application/vnd.openxmlformats-officedocument.presentationml.slideLayout+xml"/>
  <Override PartName="/ppt/slideLayouts/slideLayout11.xml" ContentType="application/vnd.openxmlformats-officedocument.presentationml.slideLayout+xml"/>
  <Override PartName="/ppt/slideLayouts/slideLayout35.xml" ContentType="application/vnd.openxmlformats-officedocument.presentationml.slideLayout+xml"/>
  <Override PartName="/ppt/slideLayouts/slideLayout12.xml" ContentType="application/vnd.openxmlformats-officedocument.presentationml.slideLayout+xml"/>
  <Override PartName="/ppt/slideLayouts/slideLayout36.xml" ContentType="application/vnd.openxmlformats-officedocument.presentationml.slideLayout+xml"/>
  <Override PartName="/ppt/slideLayouts/slideLayout26.xml" ContentType="application/vnd.openxmlformats-officedocument.presentationml.slideLayout+xml"/>
  <Override PartName="/ppt/slideLayouts/slideLayout6.xml" ContentType="application/vnd.openxmlformats-officedocument.presentationml.slideLayout+xml"/>
  <Override PartName="/ppt/slideLayouts/slideLayout25.xml" ContentType="application/vnd.openxmlformats-officedocument.presentationml.slideLayout+xml"/>
  <Override PartName="/ppt/slideLayouts/slideLayout5.xml" ContentType="application/vnd.openxmlformats-officedocument.presentationml.slideLayout+xml"/>
  <Override PartName="/ppt/slideLayouts/slideLayout24.xml" ContentType="application/vnd.openxmlformats-officedocument.presentationml.slideLayout+xml"/>
  <Override PartName="/ppt/slideLayouts/slideLayout4.xml" ContentType="application/vnd.openxmlformats-officedocument.presentationml.slideLayout+xml"/>
  <Override PartName="/ppt/slideLayouts/slideLayout23.xml" ContentType="application/vnd.openxmlformats-officedocument.presentationml.slideLayout+xml"/>
  <Override PartName="/ppt/slideLayouts/slideLayout3.xml" ContentType="application/vnd.openxmlformats-officedocument.presentationml.slideLayout+xml"/>
  <Override PartName="/ppt/slideLayouts/slideLayout19.xml" ContentType="application/vnd.openxmlformats-officedocument.presentationml.slideLayout+xml"/>
  <Override PartName="/ppt/slideLayouts/slideLayout22.xml" ContentType="application/vnd.openxmlformats-officedocument.presentationml.slideLayout+xml"/>
  <Override PartName="/ppt/slideLayouts/slideLayout2.xml" ContentType="application/vnd.openxmlformats-officedocument.presentationml.slideLayout+xml"/>
  <Override PartName="/ppt/slideLayouts/slideLayout18.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1.xml" ContentType="application/vnd.openxmlformats-officedocument.presentationml.slideLayout+xml"/>
  <Override PartName="/ppt/slideLayouts/slideLayout17.xml" ContentType="application/vnd.openxmlformats-officedocument.presentationml.slideLayout+xml"/>
  <Override PartName="/ppt/media/image23.png" ContentType="image/png"/>
  <Override PartName="/ppt/media/image22.wmf" ContentType="image/x-wmf"/>
  <Override PartName="/ppt/media/image21.png" ContentType="image/png"/>
  <Override PartName="/ppt/media/image19.wmf" ContentType="image/x-wmf"/>
  <Override PartName="/ppt/media/image20.wmf" ContentType="image/x-wmf"/>
  <Override PartName="/ppt/media/image18.wmf" ContentType="image/x-wmf"/>
  <Override PartName="/ppt/media/image17.wmf" ContentType="image/x-wmf"/>
  <Override PartName="/ppt/media/image16.wmf" ContentType="image/x-wmf"/>
  <Override PartName="/ppt/media/image15.wmf" ContentType="image/x-wmf"/>
  <Override PartName="/ppt/media/image14.wmf" ContentType="image/x-wmf"/>
  <Override PartName="/ppt/media/image24.wmf" ContentType="image/x-wmf"/>
  <Override PartName="/ppt/media/image1.wmf" ContentType="image/x-wmf"/>
  <Override PartName="/ppt/media/image28.png" ContentType="image/png"/>
  <Override PartName="/ppt/media/image25.wmf" ContentType="image/x-wmf"/>
  <Override PartName="/ppt/media/image2.wmf" ContentType="image/x-wmf"/>
  <Override PartName="/ppt/media/image3.wmf" ContentType="image/x-wmf"/>
  <Override PartName="/ppt/media/image27.wmf" ContentType="image/x-wmf"/>
  <Override PartName="/ppt/media/image4.wmf" ContentType="image/x-wmf"/>
  <Override PartName="/ppt/media/image36.png" ContentType="image/png"/>
  <Override PartName="/ppt/media/image37.png" ContentType="image/png"/>
  <Override PartName="/ppt/media/image40.wmf" ContentType="image/x-wmf"/>
  <Override PartName="/ppt/media/image38.png" ContentType="image/png"/>
  <Override PartName="/ppt/media/image41.wmf" ContentType="image/x-wmf"/>
  <Override PartName="/ppt/media/image39.png" ContentType="image/png"/>
  <Override PartName="/ppt/media/image42.wmf" ContentType="image/x-wmf"/>
  <Override PartName="/ppt/media/image43.wmf" ContentType="image/x-wmf"/>
  <Override PartName="/ppt/media/image33.png" ContentType="image/png"/>
  <Override PartName="/ppt/media/image44.wmf" ContentType="image/x-wmf"/>
  <Override PartName="/ppt/media/image34.png" ContentType="image/png"/>
  <Override PartName="/ppt/media/image45.wmf" ContentType="image/x-wmf"/>
  <Override PartName="/ppt/media/image46.wmf" ContentType="image/x-wmf"/>
  <Override PartName="/ppt/media/image11.wmf" ContentType="image/x-wmf"/>
  <Override PartName="/ppt/media/image26.png" ContentType="image/png"/>
  <Override PartName="/ppt/media/image32.png" ContentType="image/png"/>
  <Override PartName="/ppt/media/image30.png" ContentType="image/png"/>
  <Override PartName="/ppt/media/image13.wmf" ContentType="image/x-wmf"/>
  <Override PartName="/ppt/media/image9.wmf" ContentType="image/x-wmf"/>
  <Override PartName="/ppt/media/image8.wmf" ContentType="image/x-wmf"/>
  <Override PartName="/ppt/media/image12.wmf" ContentType="image/x-wmf"/>
  <Override PartName="/ppt/media/image10.wmf" ContentType="image/x-wmf"/>
  <Override PartName="/ppt/media/image47.wmf" ContentType="image/x-wmf"/>
  <Override PartName="/ppt/media/image7.wmf" ContentType="image/x-wmf"/>
  <Override PartName="/ppt/media/image6.wmf" ContentType="image/x-wmf"/>
  <Override PartName="/ppt/media/image29.wmf" ContentType="image/x-wmf"/>
  <Override PartName="/ppt/media/image31.png" ContentType="image/png"/>
  <Override PartName="/ppt/media/image35.wmf" ContentType="image/x-wmf"/>
  <Override PartName="/ppt/media/image5.wmf" ContentType="image/x-wmf"/>
  <Override PartName="/ppt/notesMasters/_rels/notesMaster1.xml.rels" ContentType="application/vnd.openxmlformats-package.relationships+xml"/>
  <Override PartName="/ppt/notesMasters/notesMaster1.xml" ContentType="application/vnd.openxmlformats-officedocument.presentationml.notesMaster+xml"/>
  <Override PartName="/ppt/slides/slide13.xml" ContentType="application/vnd.openxmlformats-officedocument.presentationml.slide+xml"/>
  <Override PartName="/ppt/slides/slide12.xml" ContentType="application/vnd.openxmlformats-officedocument.presentationml.slide+xml"/>
  <Override PartName="/ppt/slides/slide9.xml" ContentType="application/vnd.openxmlformats-officedocument.presentationml.slide+xml"/>
  <Override PartName="/ppt/slides/slide11.xml" ContentType="application/vnd.openxmlformats-officedocument.presentationml.slide+xml"/>
  <Override PartName="/ppt/slides/slide8.xml" ContentType="application/vnd.openxmlformats-officedocument.presentationml.slide+xml"/>
  <Override PartName="/ppt/slides/slide10.xml" ContentType="application/vnd.openxmlformats-officedocument.presentationml.slide+xml"/>
  <Override PartName="/ppt/slides/slide7.xml" ContentType="application/vnd.openxmlformats-officedocument.presentationml.slide+xml"/>
  <Override PartName="/ppt/slides/slide6.xml" ContentType="application/vnd.openxmlformats-officedocument.presentationml.slide+xml"/>
  <Override PartName="/ppt/slides/slide5.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2.xml" ContentType="application/vnd.openxmlformats-officedocument.presentationml.slide+xml"/>
  <Override PartName="/ppt/slides/slide25.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22.xml" ContentType="application/vnd.openxmlformats-officedocument.presentationml.slide+xml"/>
  <Override PartName="/ppt/slides/slide21.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18.xml" ContentType="application/vnd.openxmlformats-officedocument.presentationml.slide+xml"/>
  <Override PartName="/ppt/slides/slide17.xml" ContentType="application/vnd.openxmlformats-officedocument.presentationml.slide+xml"/>
  <Override PartName="/ppt/slides/_rels/slide1.xml.rels" ContentType="application/vnd.openxmlformats-package.relationships+xml"/>
  <Override PartName="/ppt/slides/_rels/slide16.xml.rels" ContentType="application/vnd.openxmlformats-package.relationships+xml"/>
  <Override PartName="/ppt/slides/_rels/slide17.xml.rels" ContentType="application/vnd.openxmlformats-package.relationships+xml"/>
  <Override PartName="/ppt/slides/_rels/slide18.xml.rels" ContentType="application/vnd.openxmlformats-package.relationships+xml"/>
  <Override PartName="/ppt/slides/_rels/slide20.xml.rels" ContentType="application/vnd.openxmlformats-package.relationships+xml"/>
  <Override PartName="/ppt/slides/_rels/slide2.xml.rels" ContentType="application/vnd.openxmlformats-package.relationships+xml"/>
  <Override PartName="/ppt/slides/_rels/slide19.xml.rels" ContentType="application/vnd.openxmlformats-package.relationships+xml"/>
  <Override PartName="/ppt/slides/_rels/slide21.xml.rels" ContentType="application/vnd.openxmlformats-package.relationships+xml"/>
  <Override PartName="/ppt/slides/_rels/slide3.xml.rels" ContentType="application/vnd.openxmlformats-package.relationships+xml"/>
  <Override PartName="/ppt/slides/_rels/slide22.xml.rels" ContentType="application/vnd.openxmlformats-package.relationships+xml"/>
  <Override PartName="/ppt/slides/_rels/slide23.xml.rels" ContentType="application/vnd.openxmlformats-package.relationships+xml"/>
  <Override PartName="/ppt/slides/_rels/slide14.xml.rels" ContentType="application/vnd.openxmlformats-package.relationships+xml"/>
  <Override PartName="/ppt/slides/_rels/slide13.xml.rels" ContentType="application/vnd.openxmlformats-package.relationships+xml"/>
  <Override PartName="/ppt/slides/_rels/slide12.xml.rels" ContentType="application/vnd.openxmlformats-package.relationships+xml"/>
  <Override PartName="/ppt/slides/_rels/slide15.xml.rels" ContentType="application/vnd.openxmlformats-package.relationships+xml"/>
  <Override PartName="/ppt/slides/_rels/slide9.xml.rels" ContentType="application/vnd.openxmlformats-package.relationships+xml"/>
  <Override PartName="/ppt/slides/_rels/slide25.xml.rels" ContentType="application/vnd.openxmlformats-package.relationships+xml"/>
  <Override PartName="/ppt/slides/_rels/slide10.xml.rels" ContentType="application/vnd.openxmlformats-package.relationships+xml"/>
  <Override PartName="/ppt/slides/_rels/slide11.xml.rels" ContentType="application/vnd.openxmlformats-package.relationships+xml"/>
  <Override PartName="/ppt/slides/_rels/slide24.xml.rels" ContentType="application/vnd.openxmlformats-package.relationships+xml"/>
  <Override PartName="/ppt/slides/_rels/slide8.xml.rels" ContentType="application/vnd.openxmlformats-package.relationships+xml"/>
  <Override PartName="/ppt/slides/_rels/slide7.xml.rels" ContentType="application/vnd.openxmlformats-package.relationships+xml"/>
  <Override PartName="/ppt/slides/_rels/slide6.xml.rels" ContentType="application/vnd.openxmlformats-package.relationships+xml"/>
  <Override PartName="/ppt/slides/_rels/slide5.xml.rels" ContentType="application/vnd.openxmlformats-package.relationships+xml"/>
  <Override PartName="/ppt/slides/_rels/slide4.xml.rels" ContentType="application/vnd.openxmlformats-package.relationships+xml"/>
  <Override PartName="/ppt/slides/slide16.xml" ContentType="application/vnd.openxmlformats-officedocument.presentationml.slide+xml"/>
  <Override PartName="/ppt/slides/slide1.xml" ContentType="application/vnd.openxmlformats-officedocument.presentationml.slide+xml"/>
  <Override PartName="/ppt/slides/slide15.xml" ContentType="application/vnd.openxmlformats-officedocument.presentationml.slide+xml"/>
  <Override PartName="/ppt/slides/slide14.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Lst>
  <p:sldSz cx="9144000" cy="6858000"/>
  <p:notesSz cx="6946900" cy="92329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30" Type="http://schemas.openxmlformats.org/officeDocument/2006/relationships/slide" Target="slides/slide25.xml"/>
</Relationships>
</file>

<file path=ppt/notesMasters/_rels/notesMaster1.xml.rels><?xml version="1.0" encoding="UTF-8"?>
<Relationships xmlns="http://schemas.openxmlformats.org/package/2006/relationships"><Relationship Id="rId1" Type="http://schemas.openxmlformats.org/officeDocument/2006/relationships/theme" Target="../theme/theme4.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0" name="PlaceHolder 1"/>
          <p:cNvSpPr>
            <a:spLocks noGrp="1"/>
          </p:cNvSpPr>
          <p:nvPr>
            <p:ph type="sldImg"/>
          </p:nvPr>
        </p:nvSpPr>
        <p:spPr>
          <a:xfrm>
            <a:off x="216000" y="812520"/>
            <a:ext cx="7127280" cy="4008960"/>
          </a:xfrm>
          <a:prstGeom prst="rect">
            <a:avLst/>
          </a:prstGeom>
        </p:spPr>
        <p:txBody>
          <a:bodyPr lIns="0" rIns="0" tIns="0" bIns="0" anchor="ctr">
            <a:noAutofit/>
          </a:bodyPr>
          <a:p>
            <a:r>
              <a:rPr b="0" lang="en-US" sz="1400" spc="-1" strike="noStrike">
                <a:solidFill>
                  <a:srgbClr val="000000"/>
                </a:solidFill>
                <a:latin typeface="Arial"/>
              </a:rPr>
              <a:t>Click to move the slide</a:t>
            </a:r>
            <a:endParaRPr b="0" lang="en-US" sz="1400" spc="-1" strike="noStrike">
              <a:solidFill>
                <a:srgbClr val="000000"/>
              </a:solidFill>
              <a:latin typeface="Arial"/>
            </a:endParaRPr>
          </a:p>
        </p:txBody>
      </p:sp>
      <p:sp>
        <p:nvSpPr>
          <p:cNvPr id="131" name="PlaceHolder 2"/>
          <p:cNvSpPr>
            <a:spLocks noGrp="1"/>
          </p:cNvSpPr>
          <p:nvPr>
            <p:ph type="body"/>
          </p:nvPr>
        </p:nvSpPr>
        <p:spPr>
          <a:xfrm>
            <a:off x="756000" y="5078520"/>
            <a:ext cx="6047640" cy="4811040"/>
          </a:xfrm>
          <a:prstGeom prst="rect">
            <a:avLst/>
          </a:prstGeom>
        </p:spPr>
        <p:txBody>
          <a:bodyPr lIns="0" rIns="0" tIns="0" bIns="0">
            <a:noAutofit/>
          </a:bodyPr>
          <a:p>
            <a:r>
              <a:rPr b="0" lang="en-US" sz="2000" spc="-1" strike="noStrike">
                <a:latin typeface="Arial"/>
              </a:rPr>
              <a:t>Click to edit the notes format</a:t>
            </a:r>
            <a:endParaRPr b="0" lang="en-US" sz="2000" spc="-1" strike="noStrike">
              <a:latin typeface="Arial"/>
            </a:endParaRPr>
          </a:p>
        </p:txBody>
      </p:sp>
      <p:sp>
        <p:nvSpPr>
          <p:cNvPr id="132" name="PlaceHolder 3"/>
          <p:cNvSpPr>
            <a:spLocks noGrp="1"/>
          </p:cNvSpPr>
          <p:nvPr>
            <p:ph type="hdr"/>
          </p:nvPr>
        </p:nvSpPr>
        <p:spPr>
          <a:xfrm>
            <a:off x="0" y="0"/>
            <a:ext cx="3280680" cy="534240"/>
          </a:xfrm>
          <a:prstGeom prst="rect">
            <a:avLst/>
          </a:prstGeom>
        </p:spPr>
        <p:txBody>
          <a:bodyPr lIns="0" rIns="0" tIns="0" bIns="0">
            <a:noAutofit/>
          </a:bodyPr>
          <a:p>
            <a:r>
              <a:rPr b="0" lang="en-US" sz="1400" spc="-1" strike="noStrike">
                <a:latin typeface="Times New Roman"/>
              </a:rPr>
              <a:t>&lt;header&gt;</a:t>
            </a:r>
            <a:endParaRPr b="0" lang="en-US" sz="1400" spc="-1" strike="noStrike">
              <a:latin typeface="Times New Roman"/>
            </a:endParaRPr>
          </a:p>
        </p:txBody>
      </p:sp>
      <p:sp>
        <p:nvSpPr>
          <p:cNvPr id="133" name="PlaceHolder 4"/>
          <p:cNvSpPr>
            <a:spLocks noGrp="1"/>
          </p:cNvSpPr>
          <p:nvPr>
            <p:ph type="dt"/>
          </p:nvPr>
        </p:nvSpPr>
        <p:spPr>
          <a:xfrm>
            <a:off x="4278960" y="0"/>
            <a:ext cx="3280680" cy="534240"/>
          </a:xfrm>
          <a:prstGeom prst="rect">
            <a:avLst/>
          </a:prstGeom>
        </p:spPr>
        <p:txBody>
          <a:bodyPr lIns="0" rIns="0" tIns="0" bIns="0">
            <a:noAutofit/>
          </a:bodyPr>
          <a:p>
            <a:pPr algn="r"/>
            <a:r>
              <a:rPr b="0" lang="en-US" sz="1400" spc="-1" strike="noStrike">
                <a:latin typeface="Times New Roman"/>
              </a:rPr>
              <a:t>&lt;date/time&gt;</a:t>
            </a:r>
            <a:endParaRPr b="0" lang="en-US" sz="1400" spc="-1" strike="noStrike">
              <a:latin typeface="Times New Roman"/>
            </a:endParaRPr>
          </a:p>
        </p:txBody>
      </p:sp>
      <p:sp>
        <p:nvSpPr>
          <p:cNvPr id="134" name="PlaceHolder 5"/>
          <p:cNvSpPr>
            <a:spLocks noGrp="1"/>
          </p:cNvSpPr>
          <p:nvPr>
            <p:ph type="ftr"/>
          </p:nvPr>
        </p:nvSpPr>
        <p:spPr>
          <a:xfrm>
            <a:off x="0" y="10157400"/>
            <a:ext cx="3280680" cy="534240"/>
          </a:xfrm>
          <a:prstGeom prst="rect">
            <a:avLst/>
          </a:prstGeom>
        </p:spPr>
        <p:txBody>
          <a:bodyPr lIns="0" rIns="0" tIns="0" bIns="0" anchor="b">
            <a:noAutofit/>
          </a:bodyPr>
          <a:p>
            <a:r>
              <a:rPr b="0" lang="en-US" sz="1400" spc="-1" strike="noStrike">
                <a:latin typeface="Times New Roman"/>
              </a:rPr>
              <a:t>&lt;footer&gt;</a:t>
            </a:r>
            <a:endParaRPr b="0" lang="en-US" sz="1400" spc="-1" strike="noStrike">
              <a:latin typeface="Times New Roman"/>
            </a:endParaRPr>
          </a:p>
        </p:txBody>
      </p:sp>
      <p:sp>
        <p:nvSpPr>
          <p:cNvPr id="135" name="PlaceHolder 6"/>
          <p:cNvSpPr>
            <a:spLocks noGrp="1"/>
          </p:cNvSpPr>
          <p:nvPr>
            <p:ph type="sldNum"/>
          </p:nvPr>
        </p:nvSpPr>
        <p:spPr>
          <a:xfrm>
            <a:off x="4278960" y="10157400"/>
            <a:ext cx="3280680" cy="534240"/>
          </a:xfrm>
          <a:prstGeom prst="rect">
            <a:avLst/>
          </a:prstGeom>
        </p:spPr>
        <p:txBody>
          <a:bodyPr lIns="0" rIns="0" tIns="0" bIns="0" anchor="b">
            <a:noAutofit/>
          </a:bodyPr>
          <a:p>
            <a:pPr algn="r"/>
            <a:fld id="{DB097A7B-9F8C-49E7-B19A-ED8FE1EC646C}" type="slidenum">
              <a:rPr b="0" lang="en-US" sz="1400" spc="-1" strike="noStrike">
                <a:latin typeface="Times New Roman"/>
              </a:rPr>
              <a:t>&lt;number&gt;</a:t>
            </a:fld>
            <a:endParaRPr b="0" lang="en-US"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
</Relationships>
</file>

<file path=ppt/notesSlides/_rels/notesSlide14.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
</Relationships>
</file>

<file path=ppt/notesSlides/notesSlide1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5" name="PlaceHolder 1"/>
          <p:cNvSpPr>
            <a:spLocks noGrp="1"/>
          </p:cNvSpPr>
          <p:nvPr>
            <p:ph type="sldImg"/>
          </p:nvPr>
        </p:nvSpPr>
        <p:spPr>
          <a:xfrm>
            <a:off x="1176480" y="700200"/>
            <a:ext cx="4597200" cy="3447720"/>
          </a:xfrm>
          <a:prstGeom prst="rect">
            <a:avLst/>
          </a:prstGeom>
        </p:spPr>
      </p:sp>
      <p:sp>
        <p:nvSpPr>
          <p:cNvPr id="246" name="PlaceHolder 2"/>
          <p:cNvSpPr>
            <a:spLocks noGrp="1"/>
          </p:cNvSpPr>
          <p:nvPr>
            <p:ph type="body"/>
          </p:nvPr>
        </p:nvSpPr>
        <p:spPr>
          <a:xfrm>
            <a:off x="923760" y="4386240"/>
            <a:ext cx="5097240" cy="4150800"/>
          </a:xfrm>
          <a:prstGeom prst="rect">
            <a:avLst/>
          </a:prstGeom>
        </p:spPr>
        <p:txBody>
          <a:bodyPr lIns="96120" rIns="96120" tIns="47880" bIns="47880">
            <a:noAutofit/>
          </a:bodyPr>
          <a:p>
            <a:pPr marL="216000" indent="-216000">
              <a:lnSpc>
                <a:spcPct val="100000"/>
              </a:lnSpc>
            </a:pPr>
            <a:r>
              <a:rPr b="0" lang="en-US" sz="1200" spc="-1" strike="noStrike">
                <a:latin typeface="Arial"/>
              </a:rPr>
              <a:t>Hidden layers represent levels of abstraction. </a:t>
            </a:r>
            <a:r>
              <a:rPr b="0" lang="en-US" sz="1200" spc="-1" strike="noStrike">
                <a:solidFill>
                  <a:srgbClr val="000000"/>
                </a:solidFill>
                <a:latin typeface="Arial"/>
                <a:ea typeface="+mn-ea"/>
              </a:rPr>
              <a:t>ANN models provide a natural way of representing features at multiple levels of abstraction, where complex features are seen as compositions of simpler features. In many classification problems, modeling such a hierarchy of features turns out to be very useful. For example, in order to detect a human face in an image, we can first identify low-level features such as sharp edges with different gradients and orientations. These features can then be combined to identify facial parts such as eyes, nose, ears, and lips. Finally, an appropriate arrangement of facial parts can be used to correctly identify a human face. ANN models provide a powerful architecture to represent a hierarchical abstraction of features, from </a:t>
            </a:r>
            <a:endParaRPr b="0" lang="en-US" sz="1200" spc="-1" strike="noStrike">
              <a:latin typeface="Arial"/>
            </a:endParaRPr>
          </a:p>
          <a:p>
            <a:pPr marL="216000" indent="-216000">
              <a:lnSpc>
                <a:spcPct val="100000"/>
              </a:lnSpc>
            </a:pPr>
            <a:r>
              <a:rPr b="0" lang="en-US" sz="1200" spc="-1" strike="noStrike">
                <a:solidFill>
                  <a:srgbClr val="000000"/>
                </a:solidFill>
                <a:latin typeface="Arial"/>
                <a:ea typeface="+mn-ea"/>
              </a:rPr>
              <a:t>k lower levels of abstraction (e.g., edges) to higher levels (e.g., facial parts). </a:t>
            </a:r>
            <a:endParaRPr b="0" lang="en-US" sz="1200" spc="-1" strike="noStrike">
              <a:latin typeface="Arial"/>
            </a:endParaRPr>
          </a:p>
          <a:p>
            <a:pPr>
              <a:lnSpc>
                <a:spcPct val="100000"/>
              </a:lnSpc>
              <a:spcBef>
                <a:spcPts val="360"/>
              </a:spcBef>
              <a:tabLst>
                <a:tab algn="l" pos="0"/>
              </a:tabLst>
            </a:pPr>
            <a:endParaRPr b="0" lang="en-US" sz="1200" spc="-1" strike="noStrike">
              <a:latin typeface="Arial"/>
            </a:endParaRPr>
          </a:p>
          <a:p>
            <a:pPr>
              <a:lnSpc>
                <a:spcPct val="100000"/>
              </a:lnSpc>
              <a:tabLst>
                <a:tab algn="l" pos="0"/>
              </a:tabLst>
            </a:pPr>
            <a:endParaRPr b="0" lang="en-US" sz="1200" spc="-1" strike="noStrike">
              <a:latin typeface="Arial"/>
            </a:endParaRPr>
          </a:p>
        </p:txBody>
      </p:sp>
    </p:spTree>
  </p:cSld>
</p:notes>
</file>

<file path=ppt/notesSlides/notesSlide1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7" name="PlaceHolder 1"/>
          <p:cNvSpPr>
            <a:spLocks noGrp="1"/>
          </p:cNvSpPr>
          <p:nvPr>
            <p:ph type="sldImg"/>
          </p:nvPr>
        </p:nvSpPr>
        <p:spPr>
          <a:xfrm>
            <a:off x="1176480" y="700200"/>
            <a:ext cx="4597200" cy="3447720"/>
          </a:xfrm>
          <a:prstGeom prst="rect">
            <a:avLst/>
          </a:prstGeom>
        </p:spPr>
      </p:sp>
      <p:sp>
        <p:nvSpPr>
          <p:cNvPr id="248" name="PlaceHolder 2"/>
          <p:cNvSpPr>
            <a:spLocks noGrp="1"/>
          </p:cNvSpPr>
          <p:nvPr>
            <p:ph type="body"/>
          </p:nvPr>
        </p:nvSpPr>
        <p:spPr>
          <a:xfrm>
            <a:off x="923760" y="4386240"/>
            <a:ext cx="5097240" cy="4150800"/>
          </a:xfrm>
          <a:prstGeom prst="rect">
            <a:avLst/>
          </a:prstGeom>
        </p:spPr>
        <p:txBody>
          <a:bodyPr lIns="96120" rIns="96120" tIns="47880" bIns="47880">
            <a:noAutofit/>
          </a:bodyPr>
          <a:p>
            <a:pPr marL="216000" indent="-216000">
              <a:lnSpc>
                <a:spcPct val="100000"/>
              </a:lnSpc>
            </a:pPr>
            <a:r>
              <a:rPr b="0" lang="en-US" sz="1200" spc="-1" strike="noStrike">
                <a:solidFill>
                  <a:srgbClr val="000000"/>
                </a:solidFill>
                <a:latin typeface="Arial"/>
                <a:ea typeface="+mn-ea"/>
              </a:rPr>
              <a:t>ANN models provide a natural way of representing features at multiple levels of abstraction, where complex features are seen as compositions of simpler features. In many classification problems, modeling such a hierarchy of features turns out to be very useful. For example, in order to detect a human face in an image, we can first identify low-level features such as sharp edges with different gradients and orientations. These features can then be combined to identify facial parts such as eyes, nose, ears, and lips. Finally, an appropriate arrangement of facial parts can be used to correctly identify a human face. ANN models provide a powerful architecture to represent a hierarchical abstraction of features, from </a:t>
            </a:r>
            <a:endParaRPr b="0" lang="en-US" sz="1200" spc="-1" strike="noStrike">
              <a:latin typeface="Arial"/>
            </a:endParaRPr>
          </a:p>
          <a:p>
            <a:pPr marL="216000" indent="-216000">
              <a:lnSpc>
                <a:spcPct val="100000"/>
              </a:lnSpc>
            </a:pPr>
            <a:r>
              <a:rPr b="0" lang="en-US" sz="1200" spc="-1" strike="noStrike">
                <a:solidFill>
                  <a:srgbClr val="000000"/>
                </a:solidFill>
                <a:latin typeface="Arial"/>
                <a:ea typeface="+mn-ea"/>
              </a:rPr>
              <a:t>k lower levels of abstraction (e.g., edges) to higher levels (e.g., facial parts). </a:t>
            </a:r>
            <a:endParaRPr b="0" lang="en-US" sz="1200" spc="-1" strike="noStrike">
              <a:latin typeface="Arial"/>
            </a:endParaRPr>
          </a:p>
          <a:p>
            <a:pPr marL="216000" indent="-216000">
              <a:lnSpc>
                <a:spcPct val="100000"/>
              </a:lnSpc>
            </a:pPr>
            <a:endParaRPr b="0" lang="en-US" sz="1200" spc="-1" strike="noStrike">
              <a:latin typeface="Arial"/>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380880" y="152280"/>
            <a:ext cx="8280000" cy="53316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28" name="PlaceHolder 2"/>
          <p:cNvSpPr>
            <a:spLocks noGrp="1"/>
          </p:cNvSpPr>
          <p:nvPr>
            <p:ph type="body"/>
          </p:nvPr>
        </p:nvSpPr>
        <p:spPr>
          <a:xfrm>
            <a:off x="411120" y="1143000"/>
            <a:ext cx="8318160" cy="2471040"/>
          </a:xfrm>
          <a:prstGeom prst="rect">
            <a:avLst/>
          </a:prstGeom>
        </p:spPr>
        <p:txBody>
          <a:bodyPr lIns="0" rIns="0" tIns="0" bIns="0">
            <a:normAutofit/>
          </a:bodyPr>
          <a:p>
            <a:endParaRPr b="0" lang="en-US" sz="2800" spc="-1" strike="noStrike">
              <a:solidFill>
                <a:srgbClr val="000000"/>
              </a:solidFill>
              <a:latin typeface="Arial"/>
            </a:endParaRPr>
          </a:p>
        </p:txBody>
      </p:sp>
      <p:sp>
        <p:nvSpPr>
          <p:cNvPr id="29" name="PlaceHolder 3"/>
          <p:cNvSpPr>
            <a:spLocks noGrp="1"/>
          </p:cNvSpPr>
          <p:nvPr>
            <p:ph type="body"/>
          </p:nvPr>
        </p:nvSpPr>
        <p:spPr>
          <a:xfrm>
            <a:off x="411120" y="3849120"/>
            <a:ext cx="8318160" cy="247104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0" name="PlaceHolder 1"/>
          <p:cNvSpPr>
            <a:spLocks noGrp="1"/>
          </p:cNvSpPr>
          <p:nvPr>
            <p:ph type="title"/>
          </p:nvPr>
        </p:nvSpPr>
        <p:spPr>
          <a:xfrm>
            <a:off x="380880" y="152280"/>
            <a:ext cx="8280000" cy="53316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31" name="PlaceHolder 2"/>
          <p:cNvSpPr>
            <a:spLocks noGrp="1"/>
          </p:cNvSpPr>
          <p:nvPr>
            <p:ph type="body"/>
          </p:nvPr>
        </p:nvSpPr>
        <p:spPr>
          <a:xfrm>
            <a:off x="411120" y="1143000"/>
            <a:ext cx="4059000" cy="2471040"/>
          </a:xfrm>
          <a:prstGeom prst="rect">
            <a:avLst/>
          </a:prstGeom>
        </p:spPr>
        <p:txBody>
          <a:bodyPr lIns="0" rIns="0" tIns="0" bIns="0">
            <a:normAutofit/>
          </a:bodyPr>
          <a:p>
            <a:endParaRPr b="0" lang="en-US" sz="2800" spc="-1" strike="noStrike">
              <a:solidFill>
                <a:srgbClr val="000000"/>
              </a:solidFill>
              <a:latin typeface="Arial"/>
            </a:endParaRPr>
          </a:p>
        </p:txBody>
      </p:sp>
      <p:sp>
        <p:nvSpPr>
          <p:cNvPr id="32" name="PlaceHolder 3"/>
          <p:cNvSpPr>
            <a:spLocks noGrp="1"/>
          </p:cNvSpPr>
          <p:nvPr>
            <p:ph type="body"/>
          </p:nvPr>
        </p:nvSpPr>
        <p:spPr>
          <a:xfrm>
            <a:off x="4673520" y="1143000"/>
            <a:ext cx="4059000" cy="2471040"/>
          </a:xfrm>
          <a:prstGeom prst="rect">
            <a:avLst/>
          </a:prstGeom>
        </p:spPr>
        <p:txBody>
          <a:bodyPr lIns="0" rIns="0" tIns="0" bIns="0">
            <a:normAutofit/>
          </a:bodyPr>
          <a:p>
            <a:endParaRPr b="0" lang="en-US" sz="2800" spc="-1" strike="noStrike">
              <a:solidFill>
                <a:srgbClr val="000000"/>
              </a:solidFill>
              <a:latin typeface="Arial"/>
            </a:endParaRPr>
          </a:p>
        </p:txBody>
      </p:sp>
      <p:sp>
        <p:nvSpPr>
          <p:cNvPr id="33" name="PlaceHolder 4"/>
          <p:cNvSpPr>
            <a:spLocks noGrp="1"/>
          </p:cNvSpPr>
          <p:nvPr>
            <p:ph type="body"/>
          </p:nvPr>
        </p:nvSpPr>
        <p:spPr>
          <a:xfrm>
            <a:off x="411120" y="3849120"/>
            <a:ext cx="4059000" cy="2471040"/>
          </a:xfrm>
          <a:prstGeom prst="rect">
            <a:avLst/>
          </a:prstGeom>
        </p:spPr>
        <p:txBody>
          <a:bodyPr lIns="0" rIns="0" tIns="0" bIns="0">
            <a:normAutofit/>
          </a:bodyPr>
          <a:p>
            <a:endParaRPr b="0" lang="en-US" sz="2800" spc="-1" strike="noStrike">
              <a:solidFill>
                <a:srgbClr val="000000"/>
              </a:solidFill>
              <a:latin typeface="Arial"/>
            </a:endParaRPr>
          </a:p>
        </p:txBody>
      </p:sp>
      <p:sp>
        <p:nvSpPr>
          <p:cNvPr id="34" name="PlaceHolder 5"/>
          <p:cNvSpPr>
            <a:spLocks noGrp="1"/>
          </p:cNvSpPr>
          <p:nvPr>
            <p:ph type="body"/>
          </p:nvPr>
        </p:nvSpPr>
        <p:spPr>
          <a:xfrm>
            <a:off x="4673520" y="3849120"/>
            <a:ext cx="4059000" cy="247104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5" name="PlaceHolder 1"/>
          <p:cNvSpPr>
            <a:spLocks noGrp="1"/>
          </p:cNvSpPr>
          <p:nvPr>
            <p:ph type="title"/>
          </p:nvPr>
        </p:nvSpPr>
        <p:spPr>
          <a:xfrm>
            <a:off x="380880" y="152280"/>
            <a:ext cx="8280000" cy="53316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36" name="PlaceHolder 2"/>
          <p:cNvSpPr>
            <a:spLocks noGrp="1"/>
          </p:cNvSpPr>
          <p:nvPr>
            <p:ph type="body"/>
          </p:nvPr>
        </p:nvSpPr>
        <p:spPr>
          <a:xfrm>
            <a:off x="411120" y="1143000"/>
            <a:ext cx="2678040" cy="2471040"/>
          </a:xfrm>
          <a:prstGeom prst="rect">
            <a:avLst/>
          </a:prstGeom>
        </p:spPr>
        <p:txBody>
          <a:bodyPr lIns="0" rIns="0" tIns="0" bIns="0">
            <a:normAutofit/>
          </a:bodyPr>
          <a:p>
            <a:endParaRPr b="0" lang="en-US" sz="2800" spc="-1" strike="noStrike">
              <a:solidFill>
                <a:srgbClr val="000000"/>
              </a:solidFill>
              <a:latin typeface="Arial"/>
            </a:endParaRPr>
          </a:p>
        </p:txBody>
      </p:sp>
      <p:sp>
        <p:nvSpPr>
          <p:cNvPr id="37" name="PlaceHolder 3"/>
          <p:cNvSpPr>
            <a:spLocks noGrp="1"/>
          </p:cNvSpPr>
          <p:nvPr>
            <p:ph type="body"/>
          </p:nvPr>
        </p:nvSpPr>
        <p:spPr>
          <a:xfrm>
            <a:off x="3223440" y="1143000"/>
            <a:ext cx="2678040" cy="2471040"/>
          </a:xfrm>
          <a:prstGeom prst="rect">
            <a:avLst/>
          </a:prstGeom>
        </p:spPr>
        <p:txBody>
          <a:bodyPr lIns="0" rIns="0" tIns="0" bIns="0">
            <a:normAutofit/>
          </a:bodyPr>
          <a:p>
            <a:endParaRPr b="0" lang="en-US" sz="2800" spc="-1" strike="noStrike">
              <a:solidFill>
                <a:srgbClr val="000000"/>
              </a:solidFill>
              <a:latin typeface="Arial"/>
            </a:endParaRPr>
          </a:p>
        </p:txBody>
      </p:sp>
      <p:sp>
        <p:nvSpPr>
          <p:cNvPr id="38" name="PlaceHolder 4"/>
          <p:cNvSpPr>
            <a:spLocks noGrp="1"/>
          </p:cNvSpPr>
          <p:nvPr>
            <p:ph type="body"/>
          </p:nvPr>
        </p:nvSpPr>
        <p:spPr>
          <a:xfrm>
            <a:off x="6035760" y="1143000"/>
            <a:ext cx="2678040" cy="2471040"/>
          </a:xfrm>
          <a:prstGeom prst="rect">
            <a:avLst/>
          </a:prstGeom>
        </p:spPr>
        <p:txBody>
          <a:bodyPr lIns="0" rIns="0" tIns="0" bIns="0">
            <a:normAutofit/>
          </a:bodyPr>
          <a:p>
            <a:endParaRPr b="0" lang="en-US" sz="2800" spc="-1" strike="noStrike">
              <a:solidFill>
                <a:srgbClr val="000000"/>
              </a:solidFill>
              <a:latin typeface="Arial"/>
            </a:endParaRPr>
          </a:p>
        </p:txBody>
      </p:sp>
      <p:sp>
        <p:nvSpPr>
          <p:cNvPr id="39" name="PlaceHolder 5"/>
          <p:cNvSpPr>
            <a:spLocks noGrp="1"/>
          </p:cNvSpPr>
          <p:nvPr>
            <p:ph type="body"/>
          </p:nvPr>
        </p:nvSpPr>
        <p:spPr>
          <a:xfrm>
            <a:off x="411120" y="3849120"/>
            <a:ext cx="2678040" cy="2471040"/>
          </a:xfrm>
          <a:prstGeom prst="rect">
            <a:avLst/>
          </a:prstGeom>
        </p:spPr>
        <p:txBody>
          <a:bodyPr lIns="0" rIns="0" tIns="0" bIns="0">
            <a:normAutofit/>
          </a:bodyPr>
          <a:p>
            <a:endParaRPr b="0" lang="en-US" sz="2800" spc="-1" strike="noStrike">
              <a:solidFill>
                <a:srgbClr val="000000"/>
              </a:solidFill>
              <a:latin typeface="Arial"/>
            </a:endParaRPr>
          </a:p>
        </p:txBody>
      </p:sp>
      <p:sp>
        <p:nvSpPr>
          <p:cNvPr id="40" name="PlaceHolder 6"/>
          <p:cNvSpPr>
            <a:spLocks noGrp="1"/>
          </p:cNvSpPr>
          <p:nvPr>
            <p:ph type="body"/>
          </p:nvPr>
        </p:nvSpPr>
        <p:spPr>
          <a:xfrm>
            <a:off x="3223440" y="3849120"/>
            <a:ext cx="2678040" cy="2471040"/>
          </a:xfrm>
          <a:prstGeom prst="rect">
            <a:avLst/>
          </a:prstGeom>
        </p:spPr>
        <p:txBody>
          <a:bodyPr lIns="0" rIns="0" tIns="0" bIns="0">
            <a:normAutofit/>
          </a:bodyPr>
          <a:p>
            <a:endParaRPr b="0" lang="en-US" sz="2800" spc="-1" strike="noStrike">
              <a:solidFill>
                <a:srgbClr val="000000"/>
              </a:solidFill>
              <a:latin typeface="Arial"/>
            </a:endParaRPr>
          </a:p>
        </p:txBody>
      </p:sp>
      <p:sp>
        <p:nvSpPr>
          <p:cNvPr id="41" name="PlaceHolder 7"/>
          <p:cNvSpPr>
            <a:spLocks noGrp="1"/>
          </p:cNvSpPr>
          <p:nvPr>
            <p:ph type="body"/>
          </p:nvPr>
        </p:nvSpPr>
        <p:spPr>
          <a:xfrm>
            <a:off x="6035760" y="3849120"/>
            <a:ext cx="2678040" cy="247104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1" name="PlaceHolder 1"/>
          <p:cNvSpPr>
            <a:spLocks noGrp="1"/>
          </p:cNvSpPr>
          <p:nvPr>
            <p:ph type="title"/>
          </p:nvPr>
        </p:nvSpPr>
        <p:spPr>
          <a:xfrm>
            <a:off x="380880" y="152280"/>
            <a:ext cx="8280000" cy="53316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52" name="PlaceHolder 2"/>
          <p:cNvSpPr>
            <a:spLocks noGrp="1"/>
          </p:cNvSpPr>
          <p:nvPr>
            <p:ph type="subTitle"/>
          </p:nvPr>
        </p:nvSpPr>
        <p:spPr>
          <a:xfrm>
            <a:off x="411120" y="1143000"/>
            <a:ext cx="8318160" cy="518112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380880" y="152280"/>
            <a:ext cx="8280000" cy="53316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54" name="PlaceHolder 2"/>
          <p:cNvSpPr>
            <a:spLocks noGrp="1"/>
          </p:cNvSpPr>
          <p:nvPr>
            <p:ph type="body"/>
          </p:nvPr>
        </p:nvSpPr>
        <p:spPr>
          <a:xfrm>
            <a:off x="411120" y="1143000"/>
            <a:ext cx="8318160" cy="518112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380880" y="152280"/>
            <a:ext cx="8280000" cy="53316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56" name="PlaceHolder 2"/>
          <p:cNvSpPr>
            <a:spLocks noGrp="1"/>
          </p:cNvSpPr>
          <p:nvPr>
            <p:ph type="body"/>
          </p:nvPr>
        </p:nvSpPr>
        <p:spPr>
          <a:xfrm>
            <a:off x="411120" y="1143000"/>
            <a:ext cx="4059000" cy="5181120"/>
          </a:xfrm>
          <a:prstGeom prst="rect">
            <a:avLst/>
          </a:prstGeom>
        </p:spPr>
        <p:txBody>
          <a:bodyPr lIns="0" rIns="0" tIns="0" bIns="0">
            <a:normAutofit/>
          </a:bodyPr>
          <a:p>
            <a:endParaRPr b="0" lang="en-US" sz="2800" spc="-1" strike="noStrike">
              <a:solidFill>
                <a:srgbClr val="000000"/>
              </a:solidFill>
              <a:latin typeface="Arial"/>
            </a:endParaRPr>
          </a:p>
        </p:txBody>
      </p:sp>
      <p:sp>
        <p:nvSpPr>
          <p:cNvPr id="57" name="PlaceHolder 3"/>
          <p:cNvSpPr>
            <a:spLocks noGrp="1"/>
          </p:cNvSpPr>
          <p:nvPr>
            <p:ph type="body"/>
          </p:nvPr>
        </p:nvSpPr>
        <p:spPr>
          <a:xfrm>
            <a:off x="4673520" y="1143000"/>
            <a:ext cx="4059000" cy="518112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8" name="PlaceHolder 1"/>
          <p:cNvSpPr>
            <a:spLocks noGrp="1"/>
          </p:cNvSpPr>
          <p:nvPr>
            <p:ph type="title"/>
          </p:nvPr>
        </p:nvSpPr>
        <p:spPr>
          <a:xfrm>
            <a:off x="380880" y="152280"/>
            <a:ext cx="8280000" cy="533160"/>
          </a:xfrm>
          <a:prstGeom prst="rect">
            <a:avLst/>
          </a:prstGeom>
        </p:spPr>
        <p:txBody>
          <a:bodyPr lIns="0" rIns="0" tIns="0" bIns="0" anchor="ctr">
            <a:noAutofit/>
          </a:bodyPr>
          <a:p>
            <a:endParaRPr b="0" lang="en-US" sz="1400" spc="-1" strike="noStrike">
              <a:solidFill>
                <a:srgbClr val="000000"/>
              </a:solidFill>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9" name="PlaceHolder 1"/>
          <p:cNvSpPr>
            <a:spLocks noGrp="1"/>
          </p:cNvSpPr>
          <p:nvPr>
            <p:ph type="subTitle"/>
          </p:nvPr>
        </p:nvSpPr>
        <p:spPr>
          <a:xfrm>
            <a:off x="380880" y="152280"/>
            <a:ext cx="8280000" cy="2472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60" name="PlaceHolder 1"/>
          <p:cNvSpPr>
            <a:spLocks noGrp="1"/>
          </p:cNvSpPr>
          <p:nvPr>
            <p:ph type="title"/>
          </p:nvPr>
        </p:nvSpPr>
        <p:spPr>
          <a:xfrm>
            <a:off x="380880" y="152280"/>
            <a:ext cx="8280000" cy="53316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61" name="PlaceHolder 2"/>
          <p:cNvSpPr>
            <a:spLocks noGrp="1"/>
          </p:cNvSpPr>
          <p:nvPr>
            <p:ph type="body"/>
          </p:nvPr>
        </p:nvSpPr>
        <p:spPr>
          <a:xfrm>
            <a:off x="411120" y="1143000"/>
            <a:ext cx="4059000" cy="2471040"/>
          </a:xfrm>
          <a:prstGeom prst="rect">
            <a:avLst/>
          </a:prstGeom>
        </p:spPr>
        <p:txBody>
          <a:bodyPr lIns="0" rIns="0" tIns="0" bIns="0">
            <a:normAutofit/>
          </a:bodyPr>
          <a:p>
            <a:endParaRPr b="0" lang="en-US" sz="2800" spc="-1" strike="noStrike">
              <a:solidFill>
                <a:srgbClr val="000000"/>
              </a:solidFill>
              <a:latin typeface="Arial"/>
            </a:endParaRPr>
          </a:p>
        </p:txBody>
      </p:sp>
      <p:sp>
        <p:nvSpPr>
          <p:cNvPr id="62" name="PlaceHolder 3"/>
          <p:cNvSpPr>
            <a:spLocks noGrp="1"/>
          </p:cNvSpPr>
          <p:nvPr>
            <p:ph type="body"/>
          </p:nvPr>
        </p:nvSpPr>
        <p:spPr>
          <a:xfrm>
            <a:off x="4673520" y="1143000"/>
            <a:ext cx="4059000" cy="5181120"/>
          </a:xfrm>
          <a:prstGeom prst="rect">
            <a:avLst/>
          </a:prstGeom>
        </p:spPr>
        <p:txBody>
          <a:bodyPr lIns="0" rIns="0" tIns="0" bIns="0">
            <a:normAutofit/>
          </a:bodyPr>
          <a:p>
            <a:endParaRPr b="0" lang="en-US" sz="2800" spc="-1" strike="noStrike">
              <a:solidFill>
                <a:srgbClr val="000000"/>
              </a:solidFill>
              <a:latin typeface="Arial"/>
            </a:endParaRPr>
          </a:p>
        </p:txBody>
      </p:sp>
      <p:sp>
        <p:nvSpPr>
          <p:cNvPr id="63" name="PlaceHolder 4"/>
          <p:cNvSpPr>
            <a:spLocks noGrp="1"/>
          </p:cNvSpPr>
          <p:nvPr>
            <p:ph type="body"/>
          </p:nvPr>
        </p:nvSpPr>
        <p:spPr>
          <a:xfrm>
            <a:off x="411120" y="3849120"/>
            <a:ext cx="4059000" cy="247104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6" name="PlaceHolder 1"/>
          <p:cNvSpPr>
            <a:spLocks noGrp="1"/>
          </p:cNvSpPr>
          <p:nvPr>
            <p:ph type="title"/>
          </p:nvPr>
        </p:nvSpPr>
        <p:spPr>
          <a:xfrm>
            <a:off x="380880" y="152280"/>
            <a:ext cx="8280000" cy="53316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7" name="PlaceHolder 2"/>
          <p:cNvSpPr>
            <a:spLocks noGrp="1"/>
          </p:cNvSpPr>
          <p:nvPr>
            <p:ph type="subTitle"/>
          </p:nvPr>
        </p:nvSpPr>
        <p:spPr>
          <a:xfrm>
            <a:off x="411120" y="1143000"/>
            <a:ext cx="8318160" cy="518112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380880" y="152280"/>
            <a:ext cx="8280000" cy="53316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65" name="PlaceHolder 2"/>
          <p:cNvSpPr>
            <a:spLocks noGrp="1"/>
          </p:cNvSpPr>
          <p:nvPr>
            <p:ph type="body"/>
          </p:nvPr>
        </p:nvSpPr>
        <p:spPr>
          <a:xfrm>
            <a:off x="411120" y="1143000"/>
            <a:ext cx="4059000" cy="5181120"/>
          </a:xfrm>
          <a:prstGeom prst="rect">
            <a:avLst/>
          </a:prstGeom>
        </p:spPr>
        <p:txBody>
          <a:bodyPr lIns="0" rIns="0" tIns="0" bIns="0">
            <a:normAutofit/>
          </a:bodyPr>
          <a:p>
            <a:endParaRPr b="0" lang="en-US" sz="2800" spc="-1" strike="noStrike">
              <a:solidFill>
                <a:srgbClr val="000000"/>
              </a:solidFill>
              <a:latin typeface="Arial"/>
            </a:endParaRPr>
          </a:p>
        </p:txBody>
      </p:sp>
      <p:sp>
        <p:nvSpPr>
          <p:cNvPr id="66" name="PlaceHolder 3"/>
          <p:cNvSpPr>
            <a:spLocks noGrp="1"/>
          </p:cNvSpPr>
          <p:nvPr>
            <p:ph type="body"/>
          </p:nvPr>
        </p:nvSpPr>
        <p:spPr>
          <a:xfrm>
            <a:off x="4673520" y="1143000"/>
            <a:ext cx="4059000" cy="2471040"/>
          </a:xfrm>
          <a:prstGeom prst="rect">
            <a:avLst/>
          </a:prstGeom>
        </p:spPr>
        <p:txBody>
          <a:bodyPr lIns="0" rIns="0" tIns="0" bIns="0">
            <a:normAutofit/>
          </a:bodyPr>
          <a:p>
            <a:endParaRPr b="0" lang="en-US" sz="2800" spc="-1" strike="noStrike">
              <a:solidFill>
                <a:srgbClr val="000000"/>
              </a:solidFill>
              <a:latin typeface="Arial"/>
            </a:endParaRPr>
          </a:p>
        </p:txBody>
      </p:sp>
      <p:sp>
        <p:nvSpPr>
          <p:cNvPr id="67" name="PlaceHolder 4"/>
          <p:cNvSpPr>
            <a:spLocks noGrp="1"/>
          </p:cNvSpPr>
          <p:nvPr>
            <p:ph type="body"/>
          </p:nvPr>
        </p:nvSpPr>
        <p:spPr>
          <a:xfrm>
            <a:off x="4673520" y="3849120"/>
            <a:ext cx="4059000" cy="247104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8" name="PlaceHolder 1"/>
          <p:cNvSpPr>
            <a:spLocks noGrp="1"/>
          </p:cNvSpPr>
          <p:nvPr>
            <p:ph type="title"/>
          </p:nvPr>
        </p:nvSpPr>
        <p:spPr>
          <a:xfrm>
            <a:off x="380880" y="152280"/>
            <a:ext cx="8280000" cy="53316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69" name="PlaceHolder 2"/>
          <p:cNvSpPr>
            <a:spLocks noGrp="1"/>
          </p:cNvSpPr>
          <p:nvPr>
            <p:ph type="body"/>
          </p:nvPr>
        </p:nvSpPr>
        <p:spPr>
          <a:xfrm>
            <a:off x="411120" y="1143000"/>
            <a:ext cx="4059000" cy="2471040"/>
          </a:xfrm>
          <a:prstGeom prst="rect">
            <a:avLst/>
          </a:prstGeom>
        </p:spPr>
        <p:txBody>
          <a:bodyPr lIns="0" rIns="0" tIns="0" bIns="0">
            <a:normAutofit/>
          </a:bodyPr>
          <a:p>
            <a:endParaRPr b="0" lang="en-US" sz="2800" spc="-1" strike="noStrike">
              <a:solidFill>
                <a:srgbClr val="000000"/>
              </a:solidFill>
              <a:latin typeface="Arial"/>
            </a:endParaRPr>
          </a:p>
        </p:txBody>
      </p:sp>
      <p:sp>
        <p:nvSpPr>
          <p:cNvPr id="70" name="PlaceHolder 3"/>
          <p:cNvSpPr>
            <a:spLocks noGrp="1"/>
          </p:cNvSpPr>
          <p:nvPr>
            <p:ph type="body"/>
          </p:nvPr>
        </p:nvSpPr>
        <p:spPr>
          <a:xfrm>
            <a:off x="4673520" y="1143000"/>
            <a:ext cx="4059000" cy="2471040"/>
          </a:xfrm>
          <a:prstGeom prst="rect">
            <a:avLst/>
          </a:prstGeom>
        </p:spPr>
        <p:txBody>
          <a:bodyPr lIns="0" rIns="0" tIns="0" bIns="0">
            <a:normAutofit/>
          </a:bodyPr>
          <a:p>
            <a:endParaRPr b="0" lang="en-US" sz="2800" spc="-1" strike="noStrike">
              <a:solidFill>
                <a:srgbClr val="000000"/>
              </a:solidFill>
              <a:latin typeface="Arial"/>
            </a:endParaRPr>
          </a:p>
        </p:txBody>
      </p:sp>
      <p:sp>
        <p:nvSpPr>
          <p:cNvPr id="71" name="PlaceHolder 4"/>
          <p:cNvSpPr>
            <a:spLocks noGrp="1"/>
          </p:cNvSpPr>
          <p:nvPr>
            <p:ph type="body"/>
          </p:nvPr>
        </p:nvSpPr>
        <p:spPr>
          <a:xfrm>
            <a:off x="411120" y="3849120"/>
            <a:ext cx="8318160" cy="247104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72" name="PlaceHolder 1"/>
          <p:cNvSpPr>
            <a:spLocks noGrp="1"/>
          </p:cNvSpPr>
          <p:nvPr>
            <p:ph type="title"/>
          </p:nvPr>
        </p:nvSpPr>
        <p:spPr>
          <a:xfrm>
            <a:off x="380880" y="152280"/>
            <a:ext cx="8280000" cy="53316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73" name="PlaceHolder 2"/>
          <p:cNvSpPr>
            <a:spLocks noGrp="1"/>
          </p:cNvSpPr>
          <p:nvPr>
            <p:ph type="body"/>
          </p:nvPr>
        </p:nvSpPr>
        <p:spPr>
          <a:xfrm>
            <a:off x="411120" y="1143000"/>
            <a:ext cx="8318160" cy="2471040"/>
          </a:xfrm>
          <a:prstGeom prst="rect">
            <a:avLst/>
          </a:prstGeom>
        </p:spPr>
        <p:txBody>
          <a:bodyPr lIns="0" rIns="0" tIns="0" bIns="0">
            <a:normAutofit/>
          </a:bodyPr>
          <a:p>
            <a:endParaRPr b="0" lang="en-US" sz="2800" spc="-1" strike="noStrike">
              <a:solidFill>
                <a:srgbClr val="000000"/>
              </a:solidFill>
              <a:latin typeface="Arial"/>
            </a:endParaRPr>
          </a:p>
        </p:txBody>
      </p:sp>
      <p:sp>
        <p:nvSpPr>
          <p:cNvPr id="74" name="PlaceHolder 3"/>
          <p:cNvSpPr>
            <a:spLocks noGrp="1"/>
          </p:cNvSpPr>
          <p:nvPr>
            <p:ph type="body"/>
          </p:nvPr>
        </p:nvSpPr>
        <p:spPr>
          <a:xfrm>
            <a:off x="411120" y="3849120"/>
            <a:ext cx="8318160" cy="247104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380880" y="152280"/>
            <a:ext cx="8280000" cy="53316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76" name="PlaceHolder 2"/>
          <p:cNvSpPr>
            <a:spLocks noGrp="1"/>
          </p:cNvSpPr>
          <p:nvPr>
            <p:ph type="body"/>
          </p:nvPr>
        </p:nvSpPr>
        <p:spPr>
          <a:xfrm>
            <a:off x="411120" y="1143000"/>
            <a:ext cx="4059000" cy="2471040"/>
          </a:xfrm>
          <a:prstGeom prst="rect">
            <a:avLst/>
          </a:prstGeom>
        </p:spPr>
        <p:txBody>
          <a:bodyPr lIns="0" rIns="0" tIns="0" bIns="0">
            <a:normAutofit/>
          </a:bodyPr>
          <a:p>
            <a:endParaRPr b="0" lang="en-US" sz="2800" spc="-1" strike="noStrike">
              <a:solidFill>
                <a:srgbClr val="000000"/>
              </a:solidFill>
              <a:latin typeface="Arial"/>
            </a:endParaRPr>
          </a:p>
        </p:txBody>
      </p:sp>
      <p:sp>
        <p:nvSpPr>
          <p:cNvPr id="77" name="PlaceHolder 3"/>
          <p:cNvSpPr>
            <a:spLocks noGrp="1"/>
          </p:cNvSpPr>
          <p:nvPr>
            <p:ph type="body"/>
          </p:nvPr>
        </p:nvSpPr>
        <p:spPr>
          <a:xfrm>
            <a:off x="4673520" y="1143000"/>
            <a:ext cx="4059000" cy="2471040"/>
          </a:xfrm>
          <a:prstGeom prst="rect">
            <a:avLst/>
          </a:prstGeom>
        </p:spPr>
        <p:txBody>
          <a:bodyPr lIns="0" rIns="0" tIns="0" bIns="0">
            <a:normAutofit/>
          </a:bodyPr>
          <a:p>
            <a:endParaRPr b="0" lang="en-US" sz="2800" spc="-1" strike="noStrike">
              <a:solidFill>
                <a:srgbClr val="000000"/>
              </a:solidFill>
              <a:latin typeface="Arial"/>
            </a:endParaRPr>
          </a:p>
        </p:txBody>
      </p:sp>
      <p:sp>
        <p:nvSpPr>
          <p:cNvPr id="78" name="PlaceHolder 4"/>
          <p:cNvSpPr>
            <a:spLocks noGrp="1"/>
          </p:cNvSpPr>
          <p:nvPr>
            <p:ph type="body"/>
          </p:nvPr>
        </p:nvSpPr>
        <p:spPr>
          <a:xfrm>
            <a:off x="411120" y="3849120"/>
            <a:ext cx="4059000" cy="2471040"/>
          </a:xfrm>
          <a:prstGeom prst="rect">
            <a:avLst/>
          </a:prstGeom>
        </p:spPr>
        <p:txBody>
          <a:bodyPr lIns="0" rIns="0" tIns="0" bIns="0">
            <a:normAutofit/>
          </a:bodyPr>
          <a:p>
            <a:endParaRPr b="0" lang="en-US" sz="2800" spc="-1" strike="noStrike">
              <a:solidFill>
                <a:srgbClr val="000000"/>
              </a:solidFill>
              <a:latin typeface="Arial"/>
            </a:endParaRPr>
          </a:p>
        </p:txBody>
      </p:sp>
      <p:sp>
        <p:nvSpPr>
          <p:cNvPr id="79" name="PlaceHolder 5"/>
          <p:cNvSpPr>
            <a:spLocks noGrp="1"/>
          </p:cNvSpPr>
          <p:nvPr>
            <p:ph type="body"/>
          </p:nvPr>
        </p:nvSpPr>
        <p:spPr>
          <a:xfrm>
            <a:off x="4673520" y="3849120"/>
            <a:ext cx="4059000" cy="247104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80" name="PlaceHolder 1"/>
          <p:cNvSpPr>
            <a:spLocks noGrp="1"/>
          </p:cNvSpPr>
          <p:nvPr>
            <p:ph type="title"/>
          </p:nvPr>
        </p:nvSpPr>
        <p:spPr>
          <a:xfrm>
            <a:off x="380880" y="152280"/>
            <a:ext cx="8280000" cy="53316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81" name="PlaceHolder 2"/>
          <p:cNvSpPr>
            <a:spLocks noGrp="1"/>
          </p:cNvSpPr>
          <p:nvPr>
            <p:ph type="body"/>
          </p:nvPr>
        </p:nvSpPr>
        <p:spPr>
          <a:xfrm>
            <a:off x="411120" y="1143000"/>
            <a:ext cx="2678040" cy="2471040"/>
          </a:xfrm>
          <a:prstGeom prst="rect">
            <a:avLst/>
          </a:prstGeom>
        </p:spPr>
        <p:txBody>
          <a:bodyPr lIns="0" rIns="0" tIns="0" bIns="0">
            <a:normAutofit/>
          </a:bodyPr>
          <a:p>
            <a:endParaRPr b="0" lang="en-US" sz="2800" spc="-1" strike="noStrike">
              <a:solidFill>
                <a:srgbClr val="000000"/>
              </a:solidFill>
              <a:latin typeface="Arial"/>
            </a:endParaRPr>
          </a:p>
        </p:txBody>
      </p:sp>
      <p:sp>
        <p:nvSpPr>
          <p:cNvPr id="82" name="PlaceHolder 3"/>
          <p:cNvSpPr>
            <a:spLocks noGrp="1"/>
          </p:cNvSpPr>
          <p:nvPr>
            <p:ph type="body"/>
          </p:nvPr>
        </p:nvSpPr>
        <p:spPr>
          <a:xfrm>
            <a:off x="3223440" y="1143000"/>
            <a:ext cx="2678040" cy="2471040"/>
          </a:xfrm>
          <a:prstGeom prst="rect">
            <a:avLst/>
          </a:prstGeom>
        </p:spPr>
        <p:txBody>
          <a:bodyPr lIns="0" rIns="0" tIns="0" bIns="0">
            <a:normAutofit/>
          </a:bodyPr>
          <a:p>
            <a:endParaRPr b="0" lang="en-US" sz="2800" spc="-1" strike="noStrike">
              <a:solidFill>
                <a:srgbClr val="000000"/>
              </a:solidFill>
              <a:latin typeface="Arial"/>
            </a:endParaRPr>
          </a:p>
        </p:txBody>
      </p:sp>
      <p:sp>
        <p:nvSpPr>
          <p:cNvPr id="83" name="PlaceHolder 4"/>
          <p:cNvSpPr>
            <a:spLocks noGrp="1"/>
          </p:cNvSpPr>
          <p:nvPr>
            <p:ph type="body"/>
          </p:nvPr>
        </p:nvSpPr>
        <p:spPr>
          <a:xfrm>
            <a:off x="6035760" y="1143000"/>
            <a:ext cx="2678040" cy="2471040"/>
          </a:xfrm>
          <a:prstGeom prst="rect">
            <a:avLst/>
          </a:prstGeom>
        </p:spPr>
        <p:txBody>
          <a:bodyPr lIns="0" rIns="0" tIns="0" bIns="0">
            <a:normAutofit/>
          </a:bodyPr>
          <a:p>
            <a:endParaRPr b="0" lang="en-US" sz="2800" spc="-1" strike="noStrike">
              <a:solidFill>
                <a:srgbClr val="000000"/>
              </a:solidFill>
              <a:latin typeface="Arial"/>
            </a:endParaRPr>
          </a:p>
        </p:txBody>
      </p:sp>
      <p:sp>
        <p:nvSpPr>
          <p:cNvPr id="84" name="PlaceHolder 5"/>
          <p:cNvSpPr>
            <a:spLocks noGrp="1"/>
          </p:cNvSpPr>
          <p:nvPr>
            <p:ph type="body"/>
          </p:nvPr>
        </p:nvSpPr>
        <p:spPr>
          <a:xfrm>
            <a:off x="411120" y="3849120"/>
            <a:ext cx="2678040" cy="2471040"/>
          </a:xfrm>
          <a:prstGeom prst="rect">
            <a:avLst/>
          </a:prstGeom>
        </p:spPr>
        <p:txBody>
          <a:bodyPr lIns="0" rIns="0" tIns="0" bIns="0">
            <a:normAutofit/>
          </a:bodyPr>
          <a:p>
            <a:endParaRPr b="0" lang="en-US" sz="2800" spc="-1" strike="noStrike">
              <a:solidFill>
                <a:srgbClr val="000000"/>
              </a:solidFill>
              <a:latin typeface="Arial"/>
            </a:endParaRPr>
          </a:p>
        </p:txBody>
      </p:sp>
      <p:sp>
        <p:nvSpPr>
          <p:cNvPr id="85" name="PlaceHolder 6"/>
          <p:cNvSpPr>
            <a:spLocks noGrp="1"/>
          </p:cNvSpPr>
          <p:nvPr>
            <p:ph type="body"/>
          </p:nvPr>
        </p:nvSpPr>
        <p:spPr>
          <a:xfrm>
            <a:off x="3223440" y="3849120"/>
            <a:ext cx="2678040" cy="2471040"/>
          </a:xfrm>
          <a:prstGeom prst="rect">
            <a:avLst/>
          </a:prstGeom>
        </p:spPr>
        <p:txBody>
          <a:bodyPr lIns="0" rIns="0" tIns="0" bIns="0">
            <a:normAutofit/>
          </a:bodyPr>
          <a:p>
            <a:endParaRPr b="0" lang="en-US" sz="2800" spc="-1" strike="noStrike">
              <a:solidFill>
                <a:srgbClr val="000000"/>
              </a:solidFill>
              <a:latin typeface="Arial"/>
            </a:endParaRPr>
          </a:p>
        </p:txBody>
      </p:sp>
      <p:sp>
        <p:nvSpPr>
          <p:cNvPr id="86" name="PlaceHolder 7"/>
          <p:cNvSpPr>
            <a:spLocks noGrp="1"/>
          </p:cNvSpPr>
          <p:nvPr>
            <p:ph type="body"/>
          </p:nvPr>
        </p:nvSpPr>
        <p:spPr>
          <a:xfrm>
            <a:off x="6035760" y="3849120"/>
            <a:ext cx="2678040" cy="247104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94" name="PlaceHolder 1"/>
          <p:cNvSpPr>
            <a:spLocks noGrp="1"/>
          </p:cNvSpPr>
          <p:nvPr>
            <p:ph type="title"/>
          </p:nvPr>
        </p:nvSpPr>
        <p:spPr>
          <a:xfrm>
            <a:off x="380880" y="152280"/>
            <a:ext cx="8280000" cy="53316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95" name="PlaceHolder 2"/>
          <p:cNvSpPr>
            <a:spLocks noGrp="1"/>
          </p:cNvSpPr>
          <p:nvPr>
            <p:ph type="subTitle"/>
          </p:nvPr>
        </p:nvSpPr>
        <p:spPr>
          <a:xfrm>
            <a:off x="411120" y="1143000"/>
            <a:ext cx="8318160" cy="518112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96" name="PlaceHolder 1"/>
          <p:cNvSpPr>
            <a:spLocks noGrp="1"/>
          </p:cNvSpPr>
          <p:nvPr>
            <p:ph type="title"/>
          </p:nvPr>
        </p:nvSpPr>
        <p:spPr>
          <a:xfrm>
            <a:off x="380880" y="152280"/>
            <a:ext cx="8280000" cy="53316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97" name="PlaceHolder 2"/>
          <p:cNvSpPr>
            <a:spLocks noGrp="1"/>
          </p:cNvSpPr>
          <p:nvPr>
            <p:ph type="body"/>
          </p:nvPr>
        </p:nvSpPr>
        <p:spPr>
          <a:xfrm>
            <a:off x="411120" y="1143000"/>
            <a:ext cx="8318160" cy="518112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8" name="PlaceHolder 1"/>
          <p:cNvSpPr>
            <a:spLocks noGrp="1"/>
          </p:cNvSpPr>
          <p:nvPr>
            <p:ph type="title"/>
          </p:nvPr>
        </p:nvSpPr>
        <p:spPr>
          <a:xfrm>
            <a:off x="380880" y="152280"/>
            <a:ext cx="8280000" cy="53316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99" name="PlaceHolder 2"/>
          <p:cNvSpPr>
            <a:spLocks noGrp="1"/>
          </p:cNvSpPr>
          <p:nvPr>
            <p:ph type="body"/>
          </p:nvPr>
        </p:nvSpPr>
        <p:spPr>
          <a:xfrm>
            <a:off x="411120" y="1143000"/>
            <a:ext cx="4059000" cy="5181120"/>
          </a:xfrm>
          <a:prstGeom prst="rect">
            <a:avLst/>
          </a:prstGeom>
        </p:spPr>
        <p:txBody>
          <a:bodyPr lIns="0" rIns="0" tIns="0" bIns="0">
            <a:normAutofit/>
          </a:bodyPr>
          <a:p>
            <a:endParaRPr b="0" lang="en-US" sz="2800" spc="-1" strike="noStrike">
              <a:solidFill>
                <a:srgbClr val="000000"/>
              </a:solidFill>
              <a:latin typeface="Arial"/>
            </a:endParaRPr>
          </a:p>
        </p:txBody>
      </p:sp>
      <p:sp>
        <p:nvSpPr>
          <p:cNvPr id="100" name="PlaceHolder 3"/>
          <p:cNvSpPr>
            <a:spLocks noGrp="1"/>
          </p:cNvSpPr>
          <p:nvPr>
            <p:ph type="body"/>
          </p:nvPr>
        </p:nvSpPr>
        <p:spPr>
          <a:xfrm>
            <a:off x="4673520" y="1143000"/>
            <a:ext cx="4059000" cy="518112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01" name="PlaceHolder 1"/>
          <p:cNvSpPr>
            <a:spLocks noGrp="1"/>
          </p:cNvSpPr>
          <p:nvPr>
            <p:ph type="title"/>
          </p:nvPr>
        </p:nvSpPr>
        <p:spPr>
          <a:xfrm>
            <a:off x="380880" y="152280"/>
            <a:ext cx="8280000" cy="533160"/>
          </a:xfrm>
          <a:prstGeom prst="rect">
            <a:avLst/>
          </a:prstGeom>
        </p:spPr>
        <p:txBody>
          <a:bodyPr lIns="0" rIns="0" tIns="0" bIns="0" anchor="ctr">
            <a:noAutofit/>
          </a:bodyPr>
          <a:p>
            <a:endParaRPr b="0" lang="en-US" sz="1400" spc="-1" strike="noStrike">
              <a:solidFill>
                <a:srgbClr val="000000"/>
              </a:solidFill>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 name="PlaceHolder 1"/>
          <p:cNvSpPr>
            <a:spLocks noGrp="1"/>
          </p:cNvSpPr>
          <p:nvPr>
            <p:ph type="title"/>
          </p:nvPr>
        </p:nvSpPr>
        <p:spPr>
          <a:xfrm>
            <a:off x="380880" y="152280"/>
            <a:ext cx="8280000" cy="53316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9" name="PlaceHolder 2"/>
          <p:cNvSpPr>
            <a:spLocks noGrp="1"/>
          </p:cNvSpPr>
          <p:nvPr>
            <p:ph type="body"/>
          </p:nvPr>
        </p:nvSpPr>
        <p:spPr>
          <a:xfrm>
            <a:off x="411120" y="1143000"/>
            <a:ext cx="8318160" cy="518112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2" name="PlaceHolder 1"/>
          <p:cNvSpPr>
            <a:spLocks noGrp="1"/>
          </p:cNvSpPr>
          <p:nvPr>
            <p:ph type="subTitle"/>
          </p:nvPr>
        </p:nvSpPr>
        <p:spPr>
          <a:xfrm>
            <a:off x="380880" y="152280"/>
            <a:ext cx="8280000" cy="2472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03" name="PlaceHolder 1"/>
          <p:cNvSpPr>
            <a:spLocks noGrp="1"/>
          </p:cNvSpPr>
          <p:nvPr>
            <p:ph type="title"/>
          </p:nvPr>
        </p:nvSpPr>
        <p:spPr>
          <a:xfrm>
            <a:off x="380880" y="152280"/>
            <a:ext cx="8280000" cy="53316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04" name="PlaceHolder 2"/>
          <p:cNvSpPr>
            <a:spLocks noGrp="1"/>
          </p:cNvSpPr>
          <p:nvPr>
            <p:ph type="body"/>
          </p:nvPr>
        </p:nvSpPr>
        <p:spPr>
          <a:xfrm>
            <a:off x="411120" y="1143000"/>
            <a:ext cx="4059000" cy="2471040"/>
          </a:xfrm>
          <a:prstGeom prst="rect">
            <a:avLst/>
          </a:prstGeom>
        </p:spPr>
        <p:txBody>
          <a:bodyPr lIns="0" rIns="0" tIns="0" bIns="0">
            <a:normAutofit/>
          </a:bodyPr>
          <a:p>
            <a:endParaRPr b="0" lang="en-US" sz="2800" spc="-1" strike="noStrike">
              <a:solidFill>
                <a:srgbClr val="000000"/>
              </a:solidFill>
              <a:latin typeface="Arial"/>
            </a:endParaRPr>
          </a:p>
        </p:txBody>
      </p:sp>
      <p:sp>
        <p:nvSpPr>
          <p:cNvPr id="105" name="PlaceHolder 3"/>
          <p:cNvSpPr>
            <a:spLocks noGrp="1"/>
          </p:cNvSpPr>
          <p:nvPr>
            <p:ph type="body"/>
          </p:nvPr>
        </p:nvSpPr>
        <p:spPr>
          <a:xfrm>
            <a:off x="4673520" y="1143000"/>
            <a:ext cx="4059000" cy="5181120"/>
          </a:xfrm>
          <a:prstGeom prst="rect">
            <a:avLst/>
          </a:prstGeom>
        </p:spPr>
        <p:txBody>
          <a:bodyPr lIns="0" rIns="0" tIns="0" bIns="0">
            <a:normAutofit/>
          </a:bodyPr>
          <a:p>
            <a:endParaRPr b="0" lang="en-US" sz="2800" spc="-1" strike="noStrike">
              <a:solidFill>
                <a:srgbClr val="000000"/>
              </a:solidFill>
              <a:latin typeface="Arial"/>
            </a:endParaRPr>
          </a:p>
        </p:txBody>
      </p:sp>
      <p:sp>
        <p:nvSpPr>
          <p:cNvPr id="106" name="PlaceHolder 4"/>
          <p:cNvSpPr>
            <a:spLocks noGrp="1"/>
          </p:cNvSpPr>
          <p:nvPr>
            <p:ph type="body"/>
          </p:nvPr>
        </p:nvSpPr>
        <p:spPr>
          <a:xfrm>
            <a:off x="411120" y="3849120"/>
            <a:ext cx="4059000" cy="247104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07" name="PlaceHolder 1"/>
          <p:cNvSpPr>
            <a:spLocks noGrp="1"/>
          </p:cNvSpPr>
          <p:nvPr>
            <p:ph type="title"/>
          </p:nvPr>
        </p:nvSpPr>
        <p:spPr>
          <a:xfrm>
            <a:off x="380880" y="152280"/>
            <a:ext cx="8280000" cy="53316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08" name="PlaceHolder 2"/>
          <p:cNvSpPr>
            <a:spLocks noGrp="1"/>
          </p:cNvSpPr>
          <p:nvPr>
            <p:ph type="body"/>
          </p:nvPr>
        </p:nvSpPr>
        <p:spPr>
          <a:xfrm>
            <a:off x="411120" y="1143000"/>
            <a:ext cx="4059000" cy="5181120"/>
          </a:xfrm>
          <a:prstGeom prst="rect">
            <a:avLst/>
          </a:prstGeom>
        </p:spPr>
        <p:txBody>
          <a:bodyPr lIns="0" rIns="0" tIns="0" bIns="0">
            <a:normAutofit/>
          </a:bodyPr>
          <a:p>
            <a:endParaRPr b="0" lang="en-US" sz="2800" spc="-1" strike="noStrike">
              <a:solidFill>
                <a:srgbClr val="000000"/>
              </a:solidFill>
              <a:latin typeface="Arial"/>
            </a:endParaRPr>
          </a:p>
        </p:txBody>
      </p:sp>
      <p:sp>
        <p:nvSpPr>
          <p:cNvPr id="109" name="PlaceHolder 3"/>
          <p:cNvSpPr>
            <a:spLocks noGrp="1"/>
          </p:cNvSpPr>
          <p:nvPr>
            <p:ph type="body"/>
          </p:nvPr>
        </p:nvSpPr>
        <p:spPr>
          <a:xfrm>
            <a:off x="4673520" y="1143000"/>
            <a:ext cx="4059000" cy="2471040"/>
          </a:xfrm>
          <a:prstGeom prst="rect">
            <a:avLst/>
          </a:prstGeom>
        </p:spPr>
        <p:txBody>
          <a:bodyPr lIns="0" rIns="0" tIns="0" bIns="0">
            <a:normAutofit/>
          </a:bodyPr>
          <a:p>
            <a:endParaRPr b="0" lang="en-US" sz="2800" spc="-1" strike="noStrike">
              <a:solidFill>
                <a:srgbClr val="000000"/>
              </a:solidFill>
              <a:latin typeface="Arial"/>
            </a:endParaRPr>
          </a:p>
        </p:txBody>
      </p:sp>
      <p:sp>
        <p:nvSpPr>
          <p:cNvPr id="110" name="PlaceHolder 4"/>
          <p:cNvSpPr>
            <a:spLocks noGrp="1"/>
          </p:cNvSpPr>
          <p:nvPr>
            <p:ph type="body"/>
          </p:nvPr>
        </p:nvSpPr>
        <p:spPr>
          <a:xfrm>
            <a:off x="4673520" y="3849120"/>
            <a:ext cx="4059000" cy="247104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11" name="PlaceHolder 1"/>
          <p:cNvSpPr>
            <a:spLocks noGrp="1"/>
          </p:cNvSpPr>
          <p:nvPr>
            <p:ph type="title"/>
          </p:nvPr>
        </p:nvSpPr>
        <p:spPr>
          <a:xfrm>
            <a:off x="380880" y="152280"/>
            <a:ext cx="8280000" cy="53316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12" name="PlaceHolder 2"/>
          <p:cNvSpPr>
            <a:spLocks noGrp="1"/>
          </p:cNvSpPr>
          <p:nvPr>
            <p:ph type="body"/>
          </p:nvPr>
        </p:nvSpPr>
        <p:spPr>
          <a:xfrm>
            <a:off x="411120" y="1143000"/>
            <a:ext cx="4059000" cy="2471040"/>
          </a:xfrm>
          <a:prstGeom prst="rect">
            <a:avLst/>
          </a:prstGeom>
        </p:spPr>
        <p:txBody>
          <a:bodyPr lIns="0" rIns="0" tIns="0" bIns="0">
            <a:normAutofit/>
          </a:bodyPr>
          <a:p>
            <a:endParaRPr b="0" lang="en-US" sz="2800" spc="-1" strike="noStrike">
              <a:solidFill>
                <a:srgbClr val="000000"/>
              </a:solidFill>
              <a:latin typeface="Arial"/>
            </a:endParaRPr>
          </a:p>
        </p:txBody>
      </p:sp>
      <p:sp>
        <p:nvSpPr>
          <p:cNvPr id="113" name="PlaceHolder 3"/>
          <p:cNvSpPr>
            <a:spLocks noGrp="1"/>
          </p:cNvSpPr>
          <p:nvPr>
            <p:ph type="body"/>
          </p:nvPr>
        </p:nvSpPr>
        <p:spPr>
          <a:xfrm>
            <a:off x="4673520" y="1143000"/>
            <a:ext cx="4059000" cy="2471040"/>
          </a:xfrm>
          <a:prstGeom prst="rect">
            <a:avLst/>
          </a:prstGeom>
        </p:spPr>
        <p:txBody>
          <a:bodyPr lIns="0" rIns="0" tIns="0" bIns="0">
            <a:normAutofit/>
          </a:bodyPr>
          <a:p>
            <a:endParaRPr b="0" lang="en-US" sz="2800" spc="-1" strike="noStrike">
              <a:solidFill>
                <a:srgbClr val="000000"/>
              </a:solidFill>
              <a:latin typeface="Arial"/>
            </a:endParaRPr>
          </a:p>
        </p:txBody>
      </p:sp>
      <p:sp>
        <p:nvSpPr>
          <p:cNvPr id="114" name="PlaceHolder 4"/>
          <p:cNvSpPr>
            <a:spLocks noGrp="1"/>
          </p:cNvSpPr>
          <p:nvPr>
            <p:ph type="body"/>
          </p:nvPr>
        </p:nvSpPr>
        <p:spPr>
          <a:xfrm>
            <a:off x="411120" y="3849120"/>
            <a:ext cx="8318160" cy="247104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15" name="PlaceHolder 1"/>
          <p:cNvSpPr>
            <a:spLocks noGrp="1"/>
          </p:cNvSpPr>
          <p:nvPr>
            <p:ph type="title"/>
          </p:nvPr>
        </p:nvSpPr>
        <p:spPr>
          <a:xfrm>
            <a:off x="380880" y="152280"/>
            <a:ext cx="8280000" cy="53316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16" name="PlaceHolder 2"/>
          <p:cNvSpPr>
            <a:spLocks noGrp="1"/>
          </p:cNvSpPr>
          <p:nvPr>
            <p:ph type="body"/>
          </p:nvPr>
        </p:nvSpPr>
        <p:spPr>
          <a:xfrm>
            <a:off x="411120" y="1143000"/>
            <a:ext cx="8318160" cy="2471040"/>
          </a:xfrm>
          <a:prstGeom prst="rect">
            <a:avLst/>
          </a:prstGeom>
        </p:spPr>
        <p:txBody>
          <a:bodyPr lIns="0" rIns="0" tIns="0" bIns="0">
            <a:normAutofit/>
          </a:bodyPr>
          <a:p>
            <a:endParaRPr b="0" lang="en-US" sz="2800" spc="-1" strike="noStrike">
              <a:solidFill>
                <a:srgbClr val="000000"/>
              </a:solidFill>
              <a:latin typeface="Arial"/>
            </a:endParaRPr>
          </a:p>
        </p:txBody>
      </p:sp>
      <p:sp>
        <p:nvSpPr>
          <p:cNvPr id="117" name="PlaceHolder 3"/>
          <p:cNvSpPr>
            <a:spLocks noGrp="1"/>
          </p:cNvSpPr>
          <p:nvPr>
            <p:ph type="body"/>
          </p:nvPr>
        </p:nvSpPr>
        <p:spPr>
          <a:xfrm>
            <a:off x="411120" y="3849120"/>
            <a:ext cx="8318160" cy="247104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18" name="PlaceHolder 1"/>
          <p:cNvSpPr>
            <a:spLocks noGrp="1"/>
          </p:cNvSpPr>
          <p:nvPr>
            <p:ph type="title"/>
          </p:nvPr>
        </p:nvSpPr>
        <p:spPr>
          <a:xfrm>
            <a:off x="380880" y="152280"/>
            <a:ext cx="8280000" cy="53316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19" name="PlaceHolder 2"/>
          <p:cNvSpPr>
            <a:spLocks noGrp="1"/>
          </p:cNvSpPr>
          <p:nvPr>
            <p:ph type="body"/>
          </p:nvPr>
        </p:nvSpPr>
        <p:spPr>
          <a:xfrm>
            <a:off x="411120" y="1143000"/>
            <a:ext cx="4059000" cy="2471040"/>
          </a:xfrm>
          <a:prstGeom prst="rect">
            <a:avLst/>
          </a:prstGeom>
        </p:spPr>
        <p:txBody>
          <a:bodyPr lIns="0" rIns="0" tIns="0" bIns="0">
            <a:normAutofit/>
          </a:bodyPr>
          <a:p>
            <a:endParaRPr b="0" lang="en-US" sz="2800" spc="-1" strike="noStrike">
              <a:solidFill>
                <a:srgbClr val="000000"/>
              </a:solidFill>
              <a:latin typeface="Arial"/>
            </a:endParaRPr>
          </a:p>
        </p:txBody>
      </p:sp>
      <p:sp>
        <p:nvSpPr>
          <p:cNvPr id="120" name="PlaceHolder 3"/>
          <p:cNvSpPr>
            <a:spLocks noGrp="1"/>
          </p:cNvSpPr>
          <p:nvPr>
            <p:ph type="body"/>
          </p:nvPr>
        </p:nvSpPr>
        <p:spPr>
          <a:xfrm>
            <a:off x="4673520" y="1143000"/>
            <a:ext cx="4059000" cy="2471040"/>
          </a:xfrm>
          <a:prstGeom prst="rect">
            <a:avLst/>
          </a:prstGeom>
        </p:spPr>
        <p:txBody>
          <a:bodyPr lIns="0" rIns="0" tIns="0" bIns="0">
            <a:normAutofit/>
          </a:bodyPr>
          <a:p>
            <a:endParaRPr b="0" lang="en-US" sz="2800" spc="-1" strike="noStrike">
              <a:solidFill>
                <a:srgbClr val="000000"/>
              </a:solidFill>
              <a:latin typeface="Arial"/>
            </a:endParaRPr>
          </a:p>
        </p:txBody>
      </p:sp>
      <p:sp>
        <p:nvSpPr>
          <p:cNvPr id="121" name="PlaceHolder 4"/>
          <p:cNvSpPr>
            <a:spLocks noGrp="1"/>
          </p:cNvSpPr>
          <p:nvPr>
            <p:ph type="body"/>
          </p:nvPr>
        </p:nvSpPr>
        <p:spPr>
          <a:xfrm>
            <a:off x="411120" y="3849120"/>
            <a:ext cx="4059000" cy="2471040"/>
          </a:xfrm>
          <a:prstGeom prst="rect">
            <a:avLst/>
          </a:prstGeom>
        </p:spPr>
        <p:txBody>
          <a:bodyPr lIns="0" rIns="0" tIns="0" bIns="0">
            <a:normAutofit/>
          </a:bodyPr>
          <a:p>
            <a:endParaRPr b="0" lang="en-US" sz="2800" spc="-1" strike="noStrike">
              <a:solidFill>
                <a:srgbClr val="000000"/>
              </a:solidFill>
              <a:latin typeface="Arial"/>
            </a:endParaRPr>
          </a:p>
        </p:txBody>
      </p:sp>
      <p:sp>
        <p:nvSpPr>
          <p:cNvPr id="122" name="PlaceHolder 5"/>
          <p:cNvSpPr>
            <a:spLocks noGrp="1"/>
          </p:cNvSpPr>
          <p:nvPr>
            <p:ph type="body"/>
          </p:nvPr>
        </p:nvSpPr>
        <p:spPr>
          <a:xfrm>
            <a:off x="4673520" y="3849120"/>
            <a:ext cx="4059000" cy="247104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23" name="PlaceHolder 1"/>
          <p:cNvSpPr>
            <a:spLocks noGrp="1"/>
          </p:cNvSpPr>
          <p:nvPr>
            <p:ph type="title"/>
          </p:nvPr>
        </p:nvSpPr>
        <p:spPr>
          <a:xfrm>
            <a:off x="380880" y="152280"/>
            <a:ext cx="8280000" cy="53316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24" name="PlaceHolder 2"/>
          <p:cNvSpPr>
            <a:spLocks noGrp="1"/>
          </p:cNvSpPr>
          <p:nvPr>
            <p:ph type="body"/>
          </p:nvPr>
        </p:nvSpPr>
        <p:spPr>
          <a:xfrm>
            <a:off x="411120" y="1143000"/>
            <a:ext cx="2678040" cy="2471040"/>
          </a:xfrm>
          <a:prstGeom prst="rect">
            <a:avLst/>
          </a:prstGeom>
        </p:spPr>
        <p:txBody>
          <a:bodyPr lIns="0" rIns="0" tIns="0" bIns="0">
            <a:normAutofit/>
          </a:bodyPr>
          <a:p>
            <a:endParaRPr b="0" lang="en-US" sz="2800" spc="-1" strike="noStrike">
              <a:solidFill>
                <a:srgbClr val="000000"/>
              </a:solidFill>
              <a:latin typeface="Arial"/>
            </a:endParaRPr>
          </a:p>
        </p:txBody>
      </p:sp>
      <p:sp>
        <p:nvSpPr>
          <p:cNvPr id="125" name="PlaceHolder 3"/>
          <p:cNvSpPr>
            <a:spLocks noGrp="1"/>
          </p:cNvSpPr>
          <p:nvPr>
            <p:ph type="body"/>
          </p:nvPr>
        </p:nvSpPr>
        <p:spPr>
          <a:xfrm>
            <a:off x="3223440" y="1143000"/>
            <a:ext cx="2678040" cy="2471040"/>
          </a:xfrm>
          <a:prstGeom prst="rect">
            <a:avLst/>
          </a:prstGeom>
        </p:spPr>
        <p:txBody>
          <a:bodyPr lIns="0" rIns="0" tIns="0" bIns="0">
            <a:normAutofit/>
          </a:bodyPr>
          <a:p>
            <a:endParaRPr b="0" lang="en-US" sz="2800" spc="-1" strike="noStrike">
              <a:solidFill>
                <a:srgbClr val="000000"/>
              </a:solidFill>
              <a:latin typeface="Arial"/>
            </a:endParaRPr>
          </a:p>
        </p:txBody>
      </p:sp>
      <p:sp>
        <p:nvSpPr>
          <p:cNvPr id="126" name="PlaceHolder 4"/>
          <p:cNvSpPr>
            <a:spLocks noGrp="1"/>
          </p:cNvSpPr>
          <p:nvPr>
            <p:ph type="body"/>
          </p:nvPr>
        </p:nvSpPr>
        <p:spPr>
          <a:xfrm>
            <a:off x="6035760" y="1143000"/>
            <a:ext cx="2678040" cy="2471040"/>
          </a:xfrm>
          <a:prstGeom prst="rect">
            <a:avLst/>
          </a:prstGeom>
        </p:spPr>
        <p:txBody>
          <a:bodyPr lIns="0" rIns="0" tIns="0" bIns="0">
            <a:normAutofit/>
          </a:bodyPr>
          <a:p>
            <a:endParaRPr b="0" lang="en-US" sz="2800" spc="-1" strike="noStrike">
              <a:solidFill>
                <a:srgbClr val="000000"/>
              </a:solidFill>
              <a:latin typeface="Arial"/>
            </a:endParaRPr>
          </a:p>
        </p:txBody>
      </p:sp>
      <p:sp>
        <p:nvSpPr>
          <p:cNvPr id="127" name="PlaceHolder 5"/>
          <p:cNvSpPr>
            <a:spLocks noGrp="1"/>
          </p:cNvSpPr>
          <p:nvPr>
            <p:ph type="body"/>
          </p:nvPr>
        </p:nvSpPr>
        <p:spPr>
          <a:xfrm>
            <a:off x="411120" y="3849120"/>
            <a:ext cx="2678040" cy="2471040"/>
          </a:xfrm>
          <a:prstGeom prst="rect">
            <a:avLst/>
          </a:prstGeom>
        </p:spPr>
        <p:txBody>
          <a:bodyPr lIns="0" rIns="0" tIns="0" bIns="0">
            <a:normAutofit/>
          </a:bodyPr>
          <a:p>
            <a:endParaRPr b="0" lang="en-US" sz="2800" spc="-1" strike="noStrike">
              <a:solidFill>
                <a:srgbClr val="000000"/>
              </a:solidFill>
              <a:latin typeface="Arial"/>
            </a:endParaRPr>
          </a:p>
        </p:txBody>
      </p:sp>
      <p:sp>
        <p:nvSpPr>
          <p:cNvPr id="128" name="PlaceHolder 6"/>
          <p:cNvSpPr>
            <a:spLocks noGrp="1"/>
          </p:cNvSpPr>
          <p:nvPr>
            <p:ph type="body"/>
          </p:nvPr>
        </p:nvSpPr>
        <p:spPr>
          <a:xfrm>
            <a:off x="3223440" y="3849120"/>
            <a:ext cx="2678040" cy="2471040"/>
          </a:xfrm>
          <a:prstGeom prst="rect">
            <a:avLst/>
          </a:prstGeom>
        </p:spPr>
        <p:txBody>
          <a:bodyPr lIns="0" rIns="0" tIns="0" bIns="0">
            <a:normAutofit/>
          </a:bodyPr>
          <a:p>
            <a:endParaRPr b="0" lang="en-US" sz="2800" spc="-1" strike="noStrike">
              <a:solidFill>
                <a:srgbClr val="000000"/>
              </a:solidFill>
              <a:latin typeface="Arial"/>
            </a:endParaRPr>
          </a:p>
        </p:txBody>
      </p:sp>
      <p:sp>
        <p:nvSpPr>
          <p:cNvPr id="129" name="PlaceHolder 7"/>
          <p:cNvSpPr>
            <a:spLocks noGrp="1"/>
          </p:cNvSpPr>
          <p:nvPr>
            <p:ph type="body"/>
          </p:nvPr>
        </p:nvSpPr>
        <p:spPr>
          <a:xfrm>
            <a:off x="6035760" y="3849120"/>
            <a:ext cx="2678040" cy="247104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0" name="PlaceHolder 1"/>
          <p:cNvSpPr>
            <a:spLocks noGrp="1"/>
          </p:cNvSpPr>
          <p:nvPr>
            <p:ph type="title"/>
          </p:nvPr>
        </p:nvSpPr>
        <p:spPr>
          <a:xfrm>
            <a:off x="380880" y="152280"/>
            <a:ext cx="8280000" cy="53316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1" name="PlaceHolder 2"/>
          <p:cNvSpPr>
            <a:spLocks noGrp="1"/>
          </p:cNvSpPr>
          <p:nvPr>
            <p:ph type="body"/>
          </p:nvPr>
        </p:nvSpPr>
        <p:spPr>
          <a:xfrm>
            <a:off x="411120" y="1143000"/>
            <a:ext cx="4059000" cy="5181120"/>
          </a:xfrm>
          <a:prstGeom prst="rect">
            <a:avLst/>
          </a:prstGeom>
        </p:spPr>
        <p:txBody>
          <a:bodyPr lIns="0" rIns="0" tIns="0" bIns="0">
            <a:normAutofit/>
          </a:bodyPr>
          <a:p>
            <a:endParaRPr b="0" lang="en-US" sz="2800" spc="-1" strike="noStrike">
              <a:solidFill>
                <a:srgbClr val="000000"/>
              </a:solidFill>
              <a:latin typeface="Arial"/>
            </a:endParaRPr>
          </a:p>
        </p:txBody>
      </p:sp>
      <p:sp>
        <p:nvSpPr>
          <p:cNvPr id="12" name="PlaceHolder 3"/>
          <p:cNvSpPr>
            <a:spLocks noGrp="1"/>
          </p:cNvSpPr>
          <p:nvPr>
            <p:ph type="body"/>
          </p:nvPr>
        </p:nvSpPr>
        <p:spPr>
          <a:xfrm>
            <a:off x="4673520" y="1143000"/>
            <a:ext cx="4059000" cy="518112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3" name="PlaceHolder 1"/>
          <p:cNvSpPr>
            <a:spLocks noGrp="1"/>
          </p:cNvSpPr>
          <p:nvPr>
            <p:ph type="title"/>
          </p:nvPr>
        </p:nvSpPr>
        <p:spPr>
          <a:xfrm>
            <a:off x="380880" y="152280"/>
            <a:ext cx="8280000" cy="533160"/>
          </a:xfrm>
          <a:prstGeom prst="rect">
            <a:avLst/>
          </a:prstGeom>
        </p:spPr>
        <p:txBody>
          <a:bodyPr lIns="0" rIns="0" tIns="0" bIns="0" anchor="ctr">
            <a:noAutofit/>
          </a:bodyPr>
          <a:p>
            <a:endParaRPr b="0" lang="en-US" sz="1400" spc="-1" strike="noStrike">
              <a:solidFill>
                <a:srgbClr val="000000"/>
              </a:solidFill>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4" name="PlaceHolder 1"/>
          <p:cNvSpPr>
            <a:spLocks noGrp="1"/>
          </p:cNvSpPr>
          <p:nvPr>
            <p:ph type="subTitle"/>
          </p:nvPr>
        </p:nvSpPr>
        <p:spPr>
          <a:xfrm>
            <a:off x="380880" y="152280"/>
            <a:ext cx="8280000" cy="2472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380880" y="152280"/>
            <a:ext cx="8280000" cy="53316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6" name="PlaceHolder 2"/>
          <p:cNvSpPr>
            <a:spLocks noGrp="1"/>
          </p:cNvSpPr>
          <p:nvPr>
            <p:ph type="body"/>
          </p:nvPr>
        </p:nvSpPr>
        <p:spPr>
          <a:xfrm>
            <a:off x="411120" y="1143000"/>
            <a:ext cx="4059000" cy="2471040"/>
          </a:xfrm>
          <a:prstGeom prst="rect">
            <a:avLst/>
          </a:prstGeom>
        </p:spPr>
        <p:txBody>
          <a:bodyPr lIns="0" rIns="0" tIns="0" bIns="0">
            <a:normAutofit/>
          </a:bodyPr>
          <a:p>
            <a:endParaRPr b="0" lang="en-US" sz="2800" spc="-1" strike="noStrike">
              <a:solidFill>
                <a:srgbClr val="000000"/>
              </a:solidFill>
              <a:latin typeface="Arial"/>
            </a:endParaRPr>
          </a:p>
        </p:txBody>
      </p:sp>
      <p:sp>
        <p:nvSpPr>
          <p:cNvPr id="17" name="PlaceHolder 3"/>
          <p:cNvSpPr>
            <a:spLocks noGrp="1"/>
          </p:cNvSpPr>
          <p:nvPr>
            <p:ph type="body"/>
          </p:nvPr>
        </p:nvSpPr>
        <p:spPr>
          <a:xfrm>
            <a:off x="4673520" y="1143000"/>
            <a:ext cx="4059000" cy="5181120"/>
          </a:xfrm>
          <a:prstGeom prst="rect">
            <a:avLst/>
          </a:prstGeom>
        </p:spPr>
        <p:txBody>
          <a:bodyPr lIns="0" rIns="0" tIns="0" bIns="0">
            <a:normAutofit/>
          </a:bodyPr>
          <a:p>
            <a:endParaRPr b="0" lang="en-US" sz="2800" spc="-1" strike="noStrike">
              <a:solidFill>
                <a:srgbClr val="000000"/>
              </a:solidFill>
              <a:latin typeface="Arial"/>
            </a:endParaRPr>
          </a:p>
        </p:txBody>
      </p:sp>
      <p:sp>
        <p:nvSpPr>
          <p:cNvPr id="18" name="PlaceHolder 4"/>
          <p:cNvSpPr>
            <a:spLocks noGrp="1"/>
          </p:cNvSpPr>
          <p:nvPr>
            <p:ph type="body"/>
          </p:nvPr>
        </p:nvSpPr>
        <p:spPr>
          <a:xfrm>
            <a:off x="411120" y="3849120"/>
            <a:ext cx="4059000" cy="247104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380880" y="152280"/>
            <a:ext cx="8280000" cy="53316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20" name="PlaceHolder 2"/>
          <p:cNvSpPr>
            <a:spLocks noGrp="1"/>
          </p:cNvSpPr>
          <p:nvPr>
            <p:ph type="body"/>
          </p:nvPr>
        </p:nvSpPr>
        <p:spPr>
          <a:xfrm>
            <a:off x="411120" y="1143000"/>
            <a:ext cx="4059000" cy="5181120"/>
          </a:xfrm>
          <a:prstGeom prst="rect">
            <a:avLst/>
          </a:prstGeom>
        </p:spPr>
        <p:txBody>
          <a:bodyPr lIns="0" rIns="0" tIns="0" bIns="0">
            <a:normAutofit/>
          </a:bodyPr>
          <a:p>
            <a:endParaRPr b="0" lang="en-US" sz="2800" spc="-1" strike="noStrike">
              <a:solidFill>
                <a:srgbClr val="000000"/>
              </a:solidFill>
              <a:latin typeface="Arial"/>
            </a:endParaRPr>
          </a:p>
        </p:txBody>
      </p:sp>
      <p:sp>
        <p:nvSpPr>
          <p:cNvPr id="21" name="PlaceHolder 3"/>
          <p:cNvSpPr>
            <a:spLocks noGrp="1"/>
          </p:cNvSpPr>
          <p:nvPr>
            <p:ph type="body"/>
          </p:nvPr>
        </p:nvSpPr>
        <p:spPr>
          <a:xfrm>
            <a:off x="4673520" y="1143000"/>
            <a:ext cx="4059000" cy="2471040"/>
          </a:xfrm>
          <a:prstGeom prst="rect">
            <a:avLst/>
          </a:prstGeom>
        </p:spPr>
        <p:txBody>
          <a:bodyPr lIns="0" rIns="0" tIns="0" bIns="0">
            <a:normAutofit/>
          </a:bodyPr>
          <a:p>
            <a:endParaRPr b="0" lang="en-US" sz="2800" spc="-1" strike="noStrike">
              <a:solidFill>
                <a:srgbClr val="000000"/>
              </a:solidFill>
              <a:latin typeface="Arial"/>
            </a:endParaRPr>
          </a:p>
        </p:txBody>
      </p:sp>
      <p:sp>
        <p:nvSpPr>
          <p:cNvPr id="22" name="PlaceHolder 4"/>
          <p:cNvSpPr>
            <a:spLocks noGrp="1"/>
          </p:cNvSpPr>
          <p:nvPr>
            <p:ph type="body"/>
          </p:nvPr>
        </p:nvSpPr>
        <p:spPr>
          <a:xfrm>
            <a:off x="4673520" y="3849120"/>
            <a:ext cx="4059000" cy="247104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380880" y="152280"/>
            <a:ext cx="8280000" cy="53316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24" name="PlaceHolder 2"/>
          <p:cNvSpPr>
            <a:spLocks noGrp="1"/>
          </p:cNvSpPr>
          <p:nvPr>
            <p:ph type="body"/>
          </p:nvPr>
        </p:nvSpPr>
        <p:spPr>
          <a:xfrm>
            <a:off x="411120" y="1143000"/>
            <a:ext cx="4059000" cy="2471040"/>
          </a:xfrm>
          <a:prstGeom prst="rect">
            <a:avLst/>
          </a:prstGeom>
        </p:spPr>
        <p:txBody>
          <a:bodyPr lIns="0" rIns="0" tIns="0" bIns="0">
            <a:normAutofit/>
          </a:bodyPr>
          <a:p>
            <a:endParaRPr b="0" lang="en-US" sz="2800" spc="-1" strike="noStrike">
              <a:solidFill>
                <a:srgbClr val="000000"/>
              </a:solidFill>
              <a:latin typeface="Arial"/>
            </a:endParaRPr>
          </a:p>
        </p:txBody>
      </p:sp>
      <p:sp>
        <p:nvSpPr>
          <p:cNvPr id="25" name="PlaceHolder 3"/>
          <p:cNvSpPr>
            <a:spLocks noGrp="1"/>
          </p:cNvSpPr>
          <p:nvPr>
            <p:ph type="body"/>
          </p:nvPr>
        </p:nvSpPr>
        <p:spPr>
          <a:xfrm>
            <a:off x="4673520" y="1143000"/>
            <a:ext cx="4059000" cy="2471040"/>
          </a:xfrm>
          <a:prstGeom prst="rect">
            <a:avLst/>
          </a:prstGeom>
        </p:spPr>
        <p:txBody>
          <a:bodyPr lIns="0" rIns="0" tIns="0" bIns="0">
            <a:normAutofit/>
          </a:bodyPr>
          <a:p>
            <a:endParaRPr b="0" lang="en-US" sz="2800" spc="-1" strike="noStrike">
              <a:solidFill>
                <a:srgbClr val="000000"/>
              </a:solidFill>
              <a:latin typeface="Arial"/>
            </a:endParaRPr>
          </a:p>
        </p:txBody>
      </p:sp>
      <p:sp>
        <p:nvSpPr>
          <p:cNvPr id="26" name="PlaceHolder 4"/>
          <p:cNvSpPr>
            <a:spLocks noGrp="1"/>
          </p:cNvSpPr>
          <p:nvPr>
            <p:ph type="body"/>
          </p:nvPr>
        </p:nvSpPr>
        <p:spPr>
          <a:xfrm>
            <a:off x="411120" y="3849120"/>
            <a:ext cx="8318160" cy="247104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0" name="Group 1"/>
          <p:cNvGrpSpPr/>
          <p:nvPr/>
        </p:nvGrpSpPr>
        <p:grpSpPr>
          <a:xfrm>
            <a:off x="304920" y="838080"/>
            <a:ext cx="8534160" cy="152280"/>
            <a:chOff x="304920" y="838080"/>
            <a:chExt cx="8534160" cy="152280"/>
          </a:xfrm>
        </p:grpSpPr>
        <p:sp>
          <p:nvSpPr>
            <p:cNvPr id="1" name="CustomShape 2"/>
            <p:cNvSpPr/>
            <p:nvPr/>
          </p:nvSpPr>
          <p:spPr>
            <a:xfrm>
              <a:off x="304920" y="838080"/>
              <a:ext cx="8534160" cy="74520"/>
            </a:xfrm>
            <a:prstGeom prst="rect">
              <a:avLst/>
            </a:prstGeom>
            <a:gradFill rotWithShape="0">
              <a:gsLst>
                <a:gs pos="0">
                  <a:srgbClr val="0e9bba"/>
                </a:gs>
                <a:gs pos="50000">
                  <a:srgbClr val="12c2e9"/>
                </a:gs>
                <a:gs pos="100000">
                  <a:srgbClr val="0e9bba"/>
                </a:gs>
              </a:gsLst>
              <a:lin ang="5400000"/>
            </a:gradFill>
            <a:ln>
              <a:noFill/>
            </a:ln>
          </p:spPr>
          <p:style>
            <a:lnRef idx="0"/>
            <a:fillRef idx="0"/>
            <a:effectRef idx="0"/>
            <a:fontRef idx="minor"/>
          </p:style>
        </p:sp>
        <p:sp>
          <p:nvSpPr>
            <p:cNvPr id="2" name="CustomShape 3"/>
            <p:cNvSpPr/>
            <p:nvPr/>
          </p:nvSpPr>
          <p:spPr>
            <a:xfrm>
              <a:off x="304920" y="952560"/>
              <a:ext cx="8534160" cy="37800"/>
            </a:xfrm>
            <a:prstGeom prst="rect">
              <a:avLst/>
            </a:prstGeom>
            <a:gradFill rotWithShape="0">
              <a:gsLst>
                <a:gs pos="0">
                  <a:srgbClr val="b200b2"/>
                </a:gs>
                <a:gs pos="50000">
                  <a:srgbClr val="ff00ff"/>
                </a:gs>
                <a:gs pos="100000">
                  <a:srgbClr val="b200b2"/>
                </a:gs>
              </a:gsLst>
              <a:lin ang="0"/>
            </a:gradFill>
            <a:ln>
              <a:noFill/>
            </a:ln>
          </p:spPr>
          <p:style>
            <a:lnRef idx="0"/>
            <a:fillRef idx="0"/>
            <a:effectRef idx="0"/>
            <a:fontRef idx="minor"/>
          </p:style>
        </p:sp>
      </p:grpSp>
      <p:sp>
        <p:nvSpPr>
          <p:cNvPr id="3" name="CustomShape 4"/>
          <p:cNvSpPr/>
          <p:nvPr/>
        </p:nvSpPr>
        <p:spPr>
          <a:xfrm>
            <a:off x="457200" y="6400800"/>
            <a:ext cx="8534160" cy="303480"/>
          </a:xfrm>
          <a:prstGeom prst="rect">
            <a:avLst/>
          </a:prstGeom>
          <a:noFill/>
          <a:ln>
            <a:noFill/>
          </a:ln>
        </p:spPr>
        <p:style>
          <a:lnRef idx="0"/>
          <a:fillRef idx="0"/>
          <a:effectRef idx="0"/>
          <a:fontRef idx="minor"/>
        </p:style>
        <p:txBody>
          <a:bodyPr lIns="90000" rIns="90000" tIns="45000" bIns="45000">
            <a:spAutoFit/>
          </a:bodyPr>
          <a:p>
            <a:pPr>
              <a:lnSpc>
                <a:spcPct val="100000"/>
              </a:lnSpc>
              <a:spcBef>
                <a:spcPts val="700"/>
              </a:spcBef>
            </a:pPr>
            <a:r>
              <a:rPr b="1" lang="en-US" sz="1400" spc="-1" strike="noStrike">
                <a:solidFill>
                  <a:srgbClr val="000000"/>
                </a:solidFill>
                <a:latin typeface="Arial"/>
              </a:rPr>
              <a:t>10/12/2020</a:t>
            </a:r>
            <a:r>
              <a:rPr b="1" lang="en-US" sz="1400" spc="-1" strike="noStrike">
                <a:solidFill>
                  <a:srgbClr val="000000"/>
                </a:solidFill>
                <a:latin typeface="Arial"/>
              </a:rPr>
              <a:t>	</a:t>
            </a:r>
            <a:r>
              <a:rPr b="1" lang="en-US" sz="1400" spc="-1" strike="noStrike">
                <a:solidFill>
                  <a:srgbClr val="000000"/>
                </a:solidFill>
                <a:latin typeface="Arial"/>
              </a:rPr>
              <a:t>      Introduction to Data Mining, 2</a:t>
            </a:r>
            <a:r>
              <a:rPr b="1" lang="en-US" sz="1400" spc="-1" strike="noStrike" baseline="30000">
                <a:solidFill>
                  <a:srgbClr val="000000"/>
                </a:solidFill>
                <a:latin typeface="Arial"/>
              </a:rPr>
              <a:t>nd</a:t>
            </a:r>
            <a:r>
              <a:rPr b="1" lang="en-US" sz="1400" spc="-1" strike="noStrike">
                <a:solidFill>
                  <a:srgbClr val="000000"/>
                </a:solidFill>
                <a:latin typeface="Arial"/>
              </a:rPr>
              <a:t> Edition </a:t>
            </a:r>
            <a:r>
              <a:rPr b="1" lang="en-US" sz="1400" spc="-1" strike="noStrike">
                <a:solidFill>
                  <a:srgbClr val="000000"/>
                </a:solidFill>
                <a:latin typeface="Arial"/>
              </a:rPr>
              <a:t>	</a:t>
            </a:r>
            <a:r>
              <a:rPr b="1" lang="en-US" sz="1400" spc="-1" strike="noStrike">
                <a:solidFill>
                  <a:srgbClr val="000000"/>
                </a:solidFill>
                <a:latin typeface="Arial"/>
              </a:rPr>
              <a:t>	</a:t>
            </a:r>
            <a:r>
              <a:rPr b="1" lang="en-US" sz="1400" spc="-1" strike="noStrike">
                <a:solidFill>
                  <a:srgbClr val="000000"/>
                </a:solidFill>
                <a:latin typeface="Arial"/>
              </a:rPr>
              <a:t>	</a:t>
            </a:r>
            <a:r>
              <a:rPr b="1" lang="en-US" sz="1400" spc="-1" strike="noStrike">
                <a:solidFill>
                  <a:srgbClr val="000000"/>
                </a:solidFill>
                <a:latin typeface="Arial"/>
              </a:rPr>
              <a:t>              </a:t>
            </a:r>
            <a:fld id="{A01D33AA-ED97-4DE0-920F-09B23D07AB59}" type="slidenum">
              <a:rPr b="1" lang="en-US" sz="1400" spc="-1" strike="noStrike">
                <a:solidFill>
                  <a:srgbClr val="000000"/>
                </a:solidFill>
                <a:latin typeface="Arial"/>
              </a:rPr>
              <a:t>&lt;number&gt;</a:t>
            </a:fld>
            <a:endParaRPr b="0" lang="en-US" sz="1400" spc="-1" strike="noStrike">
              <a:latin typeface="Arial"/>
            </a:endParaRPr>
          </a:p>
        </p:txBody>
      </p:sp>
      <p:sp>
        <p:nvSpPr>
          <p:cNvPr id="4" name="PlaceHolder 5"/>
          <p:cNvSpPr>
            <a:spLocks noGrp="1"/>
          </p:cNvSpPr>
          <p:nvPr>
            <p:ph type="title"/>
          </p:nvPr>
        </p:nvSpPr>
        <p:spPr>
          <a:xfrm>
            <a:off x="380880" y="152280"/>
            <a:ext cx="8280000" cy="533160"/>
          </a:xfrm>
          <a:prstGeom prst="rect">
            <a:avLst/>
          </a:prstGeom>
        </p:spPr>
        <p:txBody>
          <a:bodyPr lIns="90360" rIns="90360" tIns="44280" bIns="44280" anchor="b">
            <a:noAutofit/>
          </a:bodyPr>
          <a:p>
            <a:pPr>
              <a:lnSpc>
                <a:spcPts val="3600"/>
              </a:lnSpc>
            </a:pPr>
            <a:r>
              <a:rPr b="1" lang="en-US" sz="3200" spc="-1" strike="noStrike">
                <a:solidFill>
                  <a:srgbClr val="000000"/>
                </a:solidFill>
                <a:latin typeface="Tahoma"/>
              </a:rPr>
              <a:t>Click to edit Master title style</a:t>
            </a:r>
            <a:endParaRPr b="0" lang="en-US" sz="3200" spc="-1" strike="noStrike">
              <a:solidFill>
                <a:srgbClr val="000000"/>
              </a:solidFill>
              <a:latin typeface="Arial"/>
            </a:endParaRPr>
          </a:p>
        </p:txBody>
      </p:sp>
      <p:sp>
        <p:nvSpPr>
          <p:cNvPr id="5" name="PlaceHolder 6"/>
          <p:cNvSpPr>
            <a:spLocks noGrp="1"/>
          </p:cNvSpPr>
          <p:nvPr>
            <p:ph type="body"/>
          </p:nvPr>
        </p:nvSpPr>
        <p:spPr>
          <a:xfrm>
            <a:off x="411120" y="1143000"/>
            <a:ext cx="8318160" cy="5181120"/>
          </a:xfrm>
          <a:prstGeom prst="rect">
            <a:avLst/>
          </a:prstGeom>
        </p:spPr>
        <p:txBody>
          <a:bodyPr lIns="90360" rIns="90360" tIns="44280" bIns="44280">
            <a:noAutofit/>
          </a:bodyPr>
          <a:p>
            <a:pPr marL="291960" indent="-291600">
              <a:lnSpc>
                <a:spcPct val="100000"/>
              </a:lnSpc>
              <a:spcBef>
                <a:spcPts val="281"/>
              </a:spcBef>
              <a:spcAft>
                <a:spcPts val="400"/>
              </a:spcAft>
              <a:buClr>
                <a:srgbClr val="0c7b9c"/>
              </a:buClr>
              <a:buSzPct val="75000"/>
              <a:buFont typeface="Monotype Sorts" charset="2"/>
              <a:buChar char=""/>
            </a:pPr>
            <a:r>
              <a:rPr b="0" lang="en-US" sz="2800" spc="-1" strike="noStrike">
                <a:solidFill>
                  <a:srgbClr val="000000"/>
                </a:solidFill>
                <a:latin typeface="Arial"/>
              </a:rPr>
              <a:t>Click to edit Master text styles</a:t>
            </a:r>
            <a:endParaRPr b="0" lang="en-US" sz="2800" spc="-1" strike="noStrike">
              <a:solidFill>
                <a:srgbClr val="000000"/>
              </a:solidFill>
              <a:latin typeface="Arial"/>
            </a:endParaRPr>
          </a:p>
          <a:p>
            <a:pPr lvl="1" marL="800280" indent="-342720">
              <a:lnSpc>
                <a:spcPct val="100000"/>
              </a:lnSpc>
              <a:spcBef>
                <a:spcPts val="281"/>
              </a:spcBef>
              <a:spcAft>
                <a:spcPts val="400"/>
              </a:spcAft>
              <a:buClr>
                <a:srgbClr val="0c7b9c"/>
              </a:buClr>
              <a:buFont typeface="Arial"/>
              <a:buChar char="–"/>
            </a:pPr>
            <a:r>
              <a:rPr b="0" lang="en-US" sz="2800" spc="-1" strike="noStrike">
                <a:solidFill>
                  <a:srgbClr val="000000"/>
                </a:solidFill>
                <a:latin typeface="Arial"/>
              </a:rPr>
              <a:t>Second level</a:t>
            </a:r>
            <a:endParaRPr b="0" lang="en-US" sz="2800" spc="-1" strike="noStrike">
              <a:solidFill>
                <a:srgbClr val="000000"/>
              </a:solidFill>
              <a:latin typeface="Arial"/>
            </a:endParaRPr>
          </a:p>
          <a:p>
            <a:pPr lvl="2" marL="914400" indent="-288000">
              <a:lnSpc>
                <a:spcPct val="100000"/>
              </a:lnSpc>
              <a:spcBef>
                <a:spcPts val="241"/>
              </a:spcBef>
              <a:spcAft>
                <a:spcPts val="400"/>
              </a:spcAft>
              <a:buClr>
                <a:srgbClr val="0c7b9c"/>
              </a:buClr>
              <a:buSzPct val="70000"/>
              <a:buFont typeface="Wingdings" charset="2"/>
              <a:buChar char=""/>
            </a:pPr>
            <a:r>
              <a:rPr b="0" lang="en-US" sz="2400" spc="-1" strike="noStrike">
                <a:solidFill>
                  <a:srgbClr val="000000"/>
                </a:solidFill>
                <a:latin typeface="Arial"/>
              </a:rPr>
              <a:t>Third level</a:t>
            </a:r>
            <a:endParaRPr b="0" lang="en-US" sz="2400" spc="-1" strike="noStrike">
              <a:solidFill>
                <a:srgbClr val="000000"/>
              </a:solidFill>
              <a:latin typeface="Times New Roman"/>
            </a:endParaRPr>
          </a:p>
          <a:p>
            <a:pPr lvl="3" marL="1600200" indent="-228240">
              <a:lnSpc>
                <a:spcPct val="100000"/>
              </a:lnSpc>
              <a:spcBef>
                <a:spcPts val="400"/>
              </a:spcBef>
              <a:buClr>
                <a:srgbClr val="000000"/>
              </a:buClr>
              <a:buFont typeface="Symbol" charset="2"/>
              <a:buChar char=""/>
            </a:pPr>
            <a:r>
              <a:rPr b="0" lang="en-US" sz="2000" spc="-1" strike="noStrike">
                <a:solidFill>
                  <a:srgbClr val="000000"/>
                </a:solidFill>
                <a:latin typeface="Times New Roman"/>
              </a:rPr>
              <a:t>Fourth level</a:t>
            </a:r>
            <a:endParaRPr b="0" lang="en-US" sz="2000" spc="-1" strike="noStrike">
              <a:solidFill>
                <a:srgbClr val="000000"/>
              </a:solidFill>
              <a:latin typeface="Times New Roman"/>
            </a:endParaRPr>
          </a:p>
          <a:p>
            <a:pPr lvl="4" marL="2057400" indent="-228240">
              <a:lnSpc>
                <a:spcPct val="100000"/>
              </a:lnSpc>
              <a:spcBef>
                <a:spcPts val="400"/>
              </a:spcBef>
              <a:buClr>
                <a:srgbClr val="000000"/>
              </a:buClr>
              <a:buFont typeface="Symbol" charset="2"/>
              <a:buChar char=""/>
            </a:pPr>
            <a:r>
              <a:rPr b="0" lang="en-US" sz="2000" spc="-1" strike="noStrike">
                <a:solidFill>
                  <a:srgbClr val="000000"/>
                </a:solidFill>
                <a:latin typeface="Times New Roman"/>
              </a:rPr>
              <a:t>Fifth level</a:t>
            </a:r>
            <a:endParaRPr b="0" lang="en-US" sz="20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42" name="Group 1"/>
          <p:cNvGrpSpPr/>
          <p:nvPr/>
        </p:nvGrpSpPr>
        <p:grpSpPr>
          <a:xfrm>
            <a:off x="304920" y="838080"/>
            <a:ext cx="8534160" cy="152280"/>
            <a:chOff x="304920" y="838080"/>
            <a:chExt cx="8534160" cy="152280"/>
          </a:xfrm>
        </p:grpSpPr>
        <p:sp>
          <p:nvSpPr>
            <p:cNvPr id="43" name="CustomShape 2"/>
            <p:cNvSpPr/>
            <p:nvPr/>
          </p:nvSpPr>
          <p:spPr>
            <a:xfrm>
              <a:off x="304920" y="838080"/>
              <a:ext cx="8534160" cy="74520"/>
            </a:xfrm>
            <a:prstGeom prst="rect">
              <a:avLst/>
            </a:prstGeom>
            <a:gradFill rotWithShape="0">
              <a:gsLst>
                <a:gs pos="0">
                  <a:srgbClr val="0e9bba"/>
                </a:gs>
                <a:gs pos="50000">
                  <a:srgbClr val="12c2e9"/>
                </a:gs>
                <a:gs pos="100000">
                  <a:srgbClr val="0e9bba"/>
                </a:gs>
              </a:gsLst>
              <a:lin ang="5400000"/>
            </a:gradFill>
            <a:ln>
              <a:noFill/>
            </a:ln>
          </p:spPr>
          <p:style>
            <a:lnRef idx="0"/>
            <a:fillRef idx="0"/>
            <a:effectRef idx="0"/>
            <a:fontRef idx="minor"/>
          </p:style>
        </p:sp>
        <p:sp>
          <p:nvSpPr>
            <p:cNvPr id="44" name="CustomShape 3"/>
            <p:cNvSpPr/>
            <p:nvPr/>
          </p:nvSpPr>
          <p:spPr>
            <a:xfrm>
              <a:off x="304920" y="952560"/>
              <a:ext cx="8534160" cy="37800"/>
            </a:xfrm>
            <a:prstGeom prst="rect">
              <a:avLst/>
            </a:prstGeom>
            <a:gradFill rotWithShape="0">
              <a:gsLst>
                <a:gs pos="0">
                  <a:srgbClr val="b200b2"/>
                </a:gs>
                <a:gs pos="50000">
                  <a:srgbClr val="ff00ff"/>
                </a:gs>
                <a:gs pos="100000">
                  <a:srgbClr val="b200b2"/>
                </a:gs>
              </a:gsLst>
              <a:lin ang="0"/>
            </a:gradFill>
            <a:ln>
              <a:noFill/>
            </a:ln>
          </p:spPr>
          <p:style>
            <a:lnRef idx="0"/>
            <a:fillRef idx="0"/>
            <a:effectRef idx="0"/>
            <a:fontRef idx="minor"/>
          </p:style>
        </p:sp>
      </p:grpSp>
      <p:sp>
        <p:nvSpPr>
          <p:cNvPr id="45" name="CustomShape 4"/>
          <p:cNvSpPr/>
          <p:nvPr/>
        </p:nvSpPr>
        <p:spPr>
          <a:xfrm>
            <a:off x="457200" y="6400800"/>
            <a:ext cx="8534160" cy="303480"/>
          </a:xfrm>
          <a:prstGeom prst="rect">
            <a:avLst/>
          </a:prstGeom>
          <a:noFill/>
          <a:ln>
            <a:noFill/>
          </a:ln>
        </p:spPr>
        <p:style>
          <a:lnRef idx="0"/>
          <a:fillRef idx="0"/>
          <a:effectRef idx="0"/>
          <a:fontRef idx="minor"/>
        </p:style>
        <p:txBody>
          <a:bodyPr lIns="90000" rIns="90000" tIns="45000" bIns="45000">
            <a:spAutoFit/>
          </a:bodyPr>
          <a:p>
            <a:pPr>
              <a:lnSpc>
                <a:spcPct val="100000"/>
              </a:lnSpc>
              <a:spcBef>
                <a:spcPts val="700"/>
              </a:spcBef>
            </a:pPr>
            <a:r>
              <a:rPr b="1" lang="en-US" sz="1400" spc="-1" strike="noStrike">
                <a:solidFill>
                  <a:srgbClr val="000000"/>
                </a:solidFill>
                <a:latin typeface="Arial"/>
              </a:rPr>
              <a:t>10/12/2020</a:t>
            </a:r>
            <a:r>
              <a:rPr b="1" lang="en-US" sz="1400" spc="-1" strike="noStrike">
                <a:solidFill>
                  <a:srgbClr val="000000"/>
                </a:solidFill>
                <a:latin typeface="Arial"/>
              </a:rPr>
              <a:t>	</a:t>
            </a:r>
            <a:r>
              <a:rPr b="1" lang="en-US" sz="1400" spc="-1" strike="noStrike">
                <a:solidFill>
                  <a:srgbClr val="000000"/>
                </a:solidFill>
                <a:latin typeface="Arial"/>
              </a:rPr>
              <a:t>      Introduction to Data Mining, 2</a:t>
            </a:r>
            <a:r>
              <a:rPr b="1" lang="en-US" sz="1400" spc="-1" strike="noStrike" baseline="30000">
                <a:solidFill>
                  <a:srgbClr val="000000"/>
                </a:solidFill>
                <a:latin typeface="Arial"/>
              </a:rPr>
              <a:t>nd</a:t>
            </a:r>
            <a:r>
              <a:rPr b="1" lang="en-US" sz="1400" spc="-1" strike="noStrike">
                <a:solidFill>
                  <a:srgbClr val="000000"/>
                </a:solidFill>
                <a:latin typeface="Arial"/>
              </a:rPr>
              <a:t> Edition </a:t>
            </a:r>
            <a:r>
              <a:rPr b="1" lang="en-US" sz="1400" spc="-1" strike="noStrike">
                <a:solidFill>
                  <a:srgbClr val="000000"/>
                </a:solidFill>
                <a:latin typeface="Arial"/>
              </a:rPr>
              <a:t>	</a:t>
            </a:r>
            <a:r>
              <a:rPr b="1" lang="en-US" sz="1400" spc="-1" strike="noStrike">
                <a:solidFill>
                  <a:srgbClr val="000000"/>
                </a:solidFill>
                <a:latin typeface="Arial"/>
              </a:rPr>
              <a:t>	</a:t>
            </a:r>
            <a:r>
              <a:rPr b="1" lang="en-US" sz="1400" spc="-1" strike="noStrike">
                <a:solidFill>
                  <a:srgbClr val="000000"/>
                </a:solidFill>
                <a:latin typeface="Arial"/>
              </a:rPr>
              <a:t>	</a:t>
            </a:r>
            <a:r>
              <a:rPr b="1" lang="en-US" sz="1400" spc="-1" strike="noStrike">
                <a:solidFill>
                  <a:srgbClr val="000000"/>
                </a:solidFill>
                <a:latin typeface="Arial"/>
              </a:rPr>
              <a:t>              </a:t>
            </a:r>
            <a:fld id="{112A6A34-4B1E-441C-B511-612F007CD717}" type="slidenum">
              <a:rPr b="1" lang="en-US" sz="1400" spc="-1" strike="noStrike">
                <a:solidFill>
                  <a:srgbClr val="000000"/>
                </a:solidFill>
                <a:latin typeface="Arial"/>
              </a:rPr>
              <a:t>&lt;number&gt;</a:t>
            </a:fld>
            <a:endParaRPr b="0" lang="en-US" sz="1400" spc="-1" strike="noStrike">
              <a:latin typeface="Arial"/>
            </a:endParaRPr>
          </a:p>
        </p:txBody>
      </p:sp>
      <p:sp>
        <p:nvSpPr>
          <p:cNvPr id="46" name="PlaceHolder 5"/>
          <p:cNvSpPr>
            <a:spLocks noGrp="1"/>
          </p:cNvSpPr>
          <p:nvPr>
            <p:ph type="title"/>
          </p:nvPr>
        </p:nvSpPr>
        <p:spPr>
          <a:xfrm>
            <a:off x="380880" y="152280"/>
            <a:ext cx="8280000" cy="533160"/>
          </a:xfrm>
          <a:prstGeom prst="rect">
            <a:avLst/>
          </a:prstGeom>
        </p:spPr>
        <p:txBody>
          <a:bodyPr lIns="90360" rIns="90360" tIns="44280" bIns="44280" anchor="b">
            <a:noAutofit/>
          </a:bodyPr>
          <a:p>
            <a:pPr>
              <a:lnSpc>
                <a:spcPts val="3600"/>
              </a:lnSpc>
            </a:pPr>
            <a:r>
              <a:rPr b="1" lang="en-US" sz="3200" spc="-1" strike="noStrike">
                <a:solidFill>
                  <a:srgbClr val="000000"/>
                </a:solidFill>
                <a:latin typeface="Tahoma"/>
              </a:rPr>
              <a:t>Click to edit Master title style</a:t>
            </a:r>
            <a:endParaRPr b="0" lang="en-US" sz="3200" spc="-1" strike="noStrike">
              <a:solidFill>
                <a:srgbClr val="000000"/>
              </a:solidFill>
              <a:latin typeface="Arial"/>
            </a:endParaRPr>
          </a:p>
        </p:txBody>
      </p:sp>
      <p:sp>
        <p:nvSpPr>
          <p:cNvPr id="47" name="PlaceHolder 6"/>
          <p:cNvSpPr>
            <a:spLocks noGrp="1"/>
          </p:cNvSpPr>
          <p:nvPr>
            <p:ph type="body"/>
          </p:nvPr>
        </p:nvSpPr>
        <p:spPr>
          <a:xfrm>
            <a:off x="411120" y="1143000"/>
            <a:ext cx="4082760" cy="2514240"/>
          </a:xfrm>
          <a:prstGeom prst="rect">
            <a:avLst/>
          </a:prstGeom>
        </p:spPr>
        <p:txBody>
          <a:bodyPr lIns="90360" rIns="90360" tIns="44280" bIns="44280">
            <a:noAutofit/>
          </a:bodyPr>
          <a:p>
            <a:pPr marL="291960" indent="-291600">
              <a:lnSpc>
                <a:spcPct val="100000"/>
              </a:lnSpc>
              <a:spcBef>
                <a:spcPts val="281"/>
              </a:spcBef>
              <a:spcAft>
                <a:spcPts val="400"/>
              </a:spcAft>
              <a:buClr>
                <a:srgbClr val="0c7b9c"/>
              </a:buClr>
              <a:buSzPct val="75000"/>
              <a:buFont typeface="Monotype Sorts" charset="2"/>
              <a:buChar char=""/>
            </a:pPr>
            <a:r>
              <a:rPr b="0" lang="en-US" sz="2800" spc="-1" strike="noStrike">
                <a:solidFill>
                  <a:srgbClr val="000000"/>
                </a:solidFill>
                <a:latin typeface="Arial"/>
              </a:rPr>
              <a:t>Click to edit Master text styles</a:t>
            </a:r>
            <a:endParaRPr b="0" lang="en-US" sz="2800" spc="-1" strike="noStrike">
              <a:solidFill>
                <a:srgbClr val="000000"/>
              </a:solidFill>
              <a:latin typeface="Arial"/>
            </a:endParaRPr>
          </a:p>
          <a:p>
            <a:pPr lvl="1" marL="800280" indent="-342720">
              <a:lnSpc>
                <a:spcPct val="100000"/>
              </a:lnSpc>
              <a:spcBef>
                <a:spcPts val="281"/>
              </a:spcBef>
              <a:spcAft>
                <a:spcPts val="400"/>
              </a:spcAft>
              <a:buClr>
                <a:srgbClr val="0c7b9c"/>
              </a:buClr>
              <a:buFont typeface="Arial"/>
              <a:buChar char="–"/>
            </a:pPr>
            <a:r>
              <a:rPr b="0" lang="en-US" sz="2800" spc="-1" strike="noStrike">
                <a:solidFill>
                  <a:srgbClr val="000000"/>
                </a:solidFill>
                <a:latin typeface="Arial"/>
              </a:rPr>
              <a:t>Second level</a:t>
            </a:r>
            <a:endParaRPr b="0" lang="en-US" sz="2800" spc="-1" strike="noStrike">
              <a:solidFill>
                <a:srgbClr val="000000"/>
              </a:solidFill>
              <a:latin typeface="Arial"/>
            </a:endParaRPr>
          </a:p>
          <a:p>
            <a:pPr lvl="2" marL="914400" indent="-288000">
              <a:lnSpc>
                <a:spcPct val="100000"/>
              </a:lnSpc>
              <a:spcBef>
                <a:spcPts val="241"/>
              </a:spcBef>
              <a:spcAft>
                <a:spcPts val="400"/>
              </a:spcAft>
              <a:buClr>
                <a:srgbClr val="0c7b9c"/>
              </a:buClr>
              <a:buSzPct val="70000"/>
              <a:buFont typeface="Wingdings" charset="2"/>
              <a:buChar char=""/>
            </a:pPr>
            <a:r>
              <a:rPr b="0" lang="en-US" sz="2400" spc="-1" strike="noStrike">
                <a:solidFill>
                  <a:srgbClr val="000000"/>
                </a:solidFill>
                <a:latin typeface="Arial"/>
              </a:rPr>
              <a:t>Third level</a:t>
            </a:r>
            <a:endParaRPr b="0" lang="en-US" sz="2400" spc="-1" strike="noStrike">
              <a:solidFill>
                <a:srgbClr val="000000"/>
              </a:solidFill>
              <a:latin typeface="Times New Roman"/>
            </a:endParaRPr>
          </a:p>
          <a:p>
            <a:pPr lvl="3" marL="1600200" indent="-228240">
              <a:lnSpc>
                <a:spcPct val="100000"/>
              </a:lnSpc>
              <a:spcBef>
                <a:spcPts val="400"/>
              </a:spcBef>
              <a:buClr>
                <a:srgbClr val="000000"/>
              </a:buClr>
              <a:buFont typeface="Symbol" charset="2"/>
              <a:buChar char=""/>
            </a:pPr>
            <a:r>
              <a:rPr b="0" lang="en-US" sz="2000" spc="-1" strike="noStrike">
                <a:solidFill>
                  <a:srgbClr val="000000"/>
                </a:solidFill>
                <a:latin typeface="Times New Roman"/>
              </a:rPr>
              <a:t>Fourth level</a:t>
            </a:r>
            <a:endParaRPr b="0" lang="en-US" sz="2000" spc="-1" strike="noStrike">
              <a:solidFill>
                <a:srgbClr val="000000"/>
              </a:solidFill>
              <a:latin typeface="Times New Roman"/>
            </a:endParaRPr>
          </a:p>
          <a:p>
            <a:pPr lvl="4" marL="2057400" indent="-228240">
              <a:lnSpc>
                <a:spcPct val="100000"/>
              </a:lnSpc>
              <a:spcBef>
                <a:spcPts val="400"/>
              </a:spcBef>
              <a:buClr>
                <a:srgbClr val="000000"/>
              </a:buClr>
              <a:buFont typeface="Symbol" charset="2"/>
              <a:buChar char=""/>
            </a:pPr>
            <a:r>
              <a:rPr b="0" lang="en-US" sz="2000" spc="-1" strike="noStrike">
                <a:solidFill>
                  <a:srgbClr val="000000"/>
                </a:solidFill>
                <a:latin typeface="Times New Roman"/>
              </a:rPr>
              <a:t>Fifth level</a:t>
            </a:r>
            <a:endParaRPr b="0" lang="en-US" sz="2000" spc="-1" strike="noStrike">
              <a:solidFill>
                <a:srgbClr val="000000"/>
              </a:solidFill>
              <a:latin typeface="Times New Roman"/>
            </a:endParaRPr>
          </a:p>
        </p:txBody>
      </p:sp>
      <p:sp>
        <p:nvSpPr>
          <p:cNvPr id="48" name="PlaceHolder 7"/>
          <p:cNvSpPr>
            <a:spLocks noGrp="1"/>
          </p:cNvSpPr>
          <p:nvPr>
            <p:ph type="body"/>
          </p:nvPr>
        </p:nvSpPr>
        <p:spPr>
          <a:xfrm>
            <a:off x="4646520" y="1143000"/>
            <a:ext cx="4082760" cy="2514240"/>
          </a:xfrm>
          <a:prstGeom prst="rect">
            <a:avLst/>
          </a:prstGeom>
        </p:spPr>
        <p:txBody>
          <a:bodyPr lIns="90360" rIns="90360" tIns="44280" bIns="44280">
            <a:noAutofit/>
          </a:bodyPr>
          <a:p>
            <a:pPr marL="291960" indent="-291600">
              <a:lnSpc>
                <a:spcPct val="100000"/>
              </a:lnSpc>
              <a:spcBef>
                <a:spcPts val="281"/>
              </a:spcBef>
              <a:spcAft>
                <a:spcPts val="400"/>
              </a:spcAft>
              <a:buClr>
                <a:srgbClr val="0c7b9c"/>
              </a:buClr>
              <a:buSzPct val="75000"/>
              <a:buFont typeface="Monotype Sorts" charset="2"/>
              <a:buChar char=""/>
            </a:pPr>
            <a:r>
              <a:rPr b="0" lang="en-US" sz="2800" spc="-1" strike="noStrike">
                <a:solidFill>
                  <a:srgbClr val="000000"/>
                </a:solidFill>
                <a:latin typeface="Arial"/>
              </a:rPr>
              <a:t>Click to edit Master text styles</a:t>
            </a:r>
            <a:endParaRPr b="0" lang="en-US" sz="2800" spc="-1" strike="noStrike">
              <a:solidFill>
                <a:srgbClr val="000000"/>
              </a:solidFill>
              <a:latin typeface="Arial"/>
            </a:endParaRPr>
          </a:p>
          <a:p>
            <a:pPr lvl="1" marL="800280" indent="-342720">
              <a:lnSpc>
                <a:spcPct val="100000"/>
              </a:lnSpc>
              <a:spcBef>
                <a:spcPts val="281"/>
              </a:spcBef>
              <a:spcAft>
                <a:spcPts val="400"/>
              </a:spcAft>
              <a:buClr>
                <a:srgbClr val="0c7b9c"/>
              </a:buClr>
              <a:buFont typeface="Arial"/>
              <a:buChar char="–"/>
            </a:pPr>
            <a:r>
              <a:rPr b="0" lang="en-US" sz="2800" spc="-1" strike="noStrike">
                <a:solidFill>
                  <a:srgbClr val="000000"/>
                </a:solidFill>
                <a:latin typeface="Arial"/>
              </a:rPr>
              <a:t>Second level</a:t>
            </a:r>
            <a:endParaRPr b="0" lang="en-US" sz="2800" spc="-1" strike="noStrike">
              <a:solidFill>
                <a:srgbClr val="000000"/>
              </a:solidFill>
              <a:latin typeface="Arial"/>
            </a:endParaRPr>
          </a:p>
          <a:p>
            <a:pPr lvl="2" marL="914400" indent="-288000">
              <a:lnSpc>
                <a:spcPct val="100000"/>
              </a:lnSpc>
              <a:spcBef>
                <a:spcPts val="241"/>
              </a:spcBef>
              <a:spcAft>
                <a:spcPts val="400"/>
              </a:spcAft>
              <a:buClr>
                <a:srgbClr val="0c7b9c"/>
              </a:buClr>
              <a:buSzPct val="70000"/>
              <a:buFont typeface="Wingdings" charset="2"/>
              <a:buChar char=""/>
            </a:pPr>
            <a:r>
              <a:rPr b="0" lang="en-US" sz="2400" spc="-1" strike="noStrike">
                <a:solidFill>
                  <a:srgbClr val="000000"/>
                </a:solidFill>
                <a:latin typeface="Arial"/>
              </a:rPr>
              <a:t>Third level</a:t>
            </a:r>
            <a:endParaRPr b="0" lang="en-US" sz="2400" spc="-1" strike="noStrike">
              <a:solidFill>
                <a:srgbClr val="000000"/>
              </a:solidFill>
              <a:latin typeface="Times New Roman"/>
            </a:endParaRPr>
          </a:p>
          <a:p>
            <a:pPr lvl="3" marL="1600200" indent="-228240">
              <a:lnSpc>
                <a:spcPct val="100000"/>
              </a:lnSpc>
              <a:spcBef>
                <a:spcPts val="400"/>
              </a:spcBef>
              <a:buClr>
                <a:srgbClr val="000000"/>
              </a:buClr>
              <a:buFont typeface="Symbol" charset="2"/>
              <a:buChar char=""/>
            </a:pPr>
            <a:r>
              <a:rPr b="0" lang="en-US" sz="2000" spc="-1" strike="noStrike">
                <a:solidFill>
                  <a:srgbClr val="000000"/>
                </a:solidFill>
                <a:latin typeface="Times New Roman"/>
              </a:rPr>
              <a:t>Fourth level</a:t>
            </a:r>
            <a:endParaRPr b="0" lang="en-US" sz="2000" spc="-1" strike="noStrike">
              <a:solidFill>
                <a:srgbClr val="000000"/>
              </a:solidFill>
              <a:latin typeface="Times New Roman"/>
            </a:endParaRPr>
          </a:p>
          <a:p>
            <a:pPr lvl="4" marL="2057400" indent="-228240">
              <a:lnSpc>
                <a:spcPct val="100000"/>
              </a:lnSpc>
              <a:spcBef>
                <a:spcPts val="400"/>
              </a:spcBef>
              <a:buClr>
                <a:srgbClr val="000000"/>
              </a:buClr>
              <a:buFont typeface="Symbol" charset="2"/>
              <a:buChar char=""/>
            </a:pPr>
            <a:r>
              <a:rPr b="0" lang="en-US" sz="2000" spc="-1" strike="noStrike">
                <a:solidFill>
                  <a:srgbClr val="000000"/>
                </a:solidFill>
                <a:latin typeface="Times New Roman"/>
              </a:rPr>
              <a:t>Fifth level</a:t>
            </a:r>
            <a:endParaRPr b="0" lang="en-US" sz="2000" spc="-1" strike="noStrike">
              <a:solidFill>
                <a:srgbClr val="000000"/>
              </a:solidFill>
              <a:latin typeface="Times New Roman"/>
            </a:endParaRPr>
          </a:p>
        </p:txBody>
      </p:sp>
      <p:sp>
        <p:nvSpPr>
          <p:cNvPr id="49" name="PlaceHolder 8"/>
          <p:cNvSpPr>
            <a:spLocks noGrp="1"/>
          </p:cNvSpPr>
          <p:nvPr>
            <p:ph type="body"/>
          </p:nvPr>
        </p:nvSpPr>
        <p:spPr>
          <a:xfrm>
            <a:off x="411120" y="3809880"/>
            <a:ext cx="4082760" cy="2514240"/>
          </a:xfrm>
          <a:prstGeom prst="rect">
            <a:avLst/>
          </a:prstGeom>
        </p:spPr>
        <p:txBody>
          <a:bodyPr lIns="90360" rIns="90360" tIns="44280" bIns="44280">
            <a:noAutofit/>
          </a:bodyPr>
          <a:p>
            <a:pPr marL="291960" indent="-291600">
              <a:lnSpc>
                <a:spcPct val="100000"/>
              </a:lnSpc>
              <a:spcBef>
                <a:spcPts val="281"/>
              </a:spcBef>
              <a:spcAft>
                <a:spcPts val="400"/>
              </a:spcAft>
              <a:buClr>
                <a:srgbClr val="0c7b9c"/>
              </a:buClr>
              <a:buSzPct val="75000"/>
              <a:buFont typeface="Monotype Sorts" charset="2"/>
              <a:buChar char=""/>
            </a:pPr>
            <a:r>
              <a:rPr b="0" lang="en-US" sz="2800" spc="-1" strike="noStrike">
                <a:solidFill>
                  <a:srgbClr val="000000"/>
                </a:solidFill>
                <a:latin typeface="Arial"/>
              </a:rPr>
              <a:t>Click to edit Master text styles</a:t>
            </a:r>
            <a:endParaRPr b="0" lang="en-US" sz="2800" spc="-1" strike="noStrike">
              <a:solidFill>
                <a:srgbClr val="000000"/>
              </a:solidFill>
              <a:latin typeface="Arial"/>
            </a:endParaRPr>
          </a:p>
          <a:p>
            <a:pPr lvl="1" marL="800280" indent="-342720">
              <a:lnSpc>
                <a:spcPct val="100000"/>
              </a:lnSpc>
              <a:spcBef>
                <a:spcPts val="281"/>
              </a:spcBef>
              <a:spcAft>
                <a:spcPts val="400"/>
              </a:spcAft>
              <a:buClr>
                <a:srgbClr val="0c7b9c"/>
              </a:buClr>
              <a:buFont typeface="Arial"/>
              <a:buChar char="–"/>
            </a:pPr>
            <a:r>
              <a:rPr b="0" lang="en-US" sz="2800" spc="-1" strike="noStrike">
                <a:solidFill>
                  <a:srgbClr val="000000"/>
                </a:solidFill>
                <a:latin typeface="Arial"/>
              </a:rPr>
              <a:t>Second level</a:t>
            </a:r>
            <a:endParaRPr b="0" lang="en-US" sz="2800" spc="-1" strike="noStrike">
              <a:solidFill>
                <a:srgbClr val="000000"/>
              </a:solidFill>
              <a:latin typeface="Arial"/>
            </a:endParaRPr>
          </a:p>
          <a:p>
            <a:pPr lvl="2" marL="914400" indent="-288000">
              <a:lnSpc>
                <a:spcPct val="100000"/>
              </a:lnSpc>
              <a:spcBef>
                <a:spcPts val="241"/>
              </a:spcBef>
              <a:spcAft>
                <a:spcPts val="400"/>
              </a:spcAft>
              <a:buClr>
                <a:srgbClr val="0c7b9c"/>
              </a:buClr>
              <a:buSzPct val="70000"/>
              <a:buFont typeface="Wingdings" charset="2"/>
              <a:buChar char=""/>
            </a:pPr>
            <a:r>
              <a:rPr b="0" lang="en-US" sz="2400" spc="-1" strike="noStrike">
                <a:solidFill>
                  <a:srgbClr val="000000"/>
                </a:solidFill>
                <a:latin typeface="Arial"/>
              </a:rPr>
              <a:t>Third level</a:t>
            </a:r>
            <a:endParaRPr b="0" lang="en-US" sz="2400" spc="-1" strike="noStrike">
              <a:solidFill>
                <a:srgbClr val="000000"/>
              </a:solidFill>
              <a:latin typeface="Times New Roman"/>
            </a:endParaRPr>
          </a:p>
          <a:p>
            <a:pPr lvl="3" marL="1600200" indent="-228240">
              <a:lnSpc>
                <a:spcPct val="100000"/>
              </a:lnSpc>
              <a:spcBef>
                <a:spcPts val="400"/>
              </a:spcBef>
              <a:buClr>
                <a:srgbClr val="000000"/>
              </a:buClr>
              <a:buFont typeface="Symbol" charset="2"/>
              <a:buChar char=""/>
            </a:pPr>
            <a:r>
              <a:rPr b="0" lang="en-US" sz="2000" spc="-1" strike="noStrike">
                <a:solidFill>
                  <a:srgbClr val="000000"/>
                </a:solidFill>
                <a:latin typeface="Times New Roman"/>
              </a:rPr>
              <a:t>Fourth level</a:t>
            </a:r>
            <a:endParaRPr b="0" lang="en-US" sz="2000" spc="-1" strike="noStrike">
              <a:solidFill>
                <a:srgbClr val="000000"/>
              </a:solidFill>
              <a:latin typeface="Times New Roman"/>
            </a:endParaRPr>
          </a:p>
          <a:p>
            <a:pPr lvl="4" marL="2057400" indent="-228240">
              <a:lnSpc>
                <a:spcPct val="100000"/>
              </a:lnSpc>
              <a:spcBef>
                <a:spcPts val="400"/>
              </a:spcBef>
              <a:buClr>
                <a:srgbClr val="000000"/>
              </a:buClr>
              <a:buFont typeface="Symbol" charset="2"/>
              <a:buChar char=""/>
            </a:pPr>
            <a:r>
              <a:rPr b="0" lang="en-US" sz="2000" spc="-1" strike="noStrike">
                <a:solidFill>
                  <a:srgbClr val="000000"/>
                </a:solidFill>
                <a:latin typeface="Times New Roman"/>
              </a:rPr>
              <a:t>Fifth level</a:t>
            </a:r>
            <a:endParaRPr b="0" lang="en-US" sz="2000" spc="-1" strike="noStrike">
              <a:solidFill>
                <a:srgbClr val="000000"/>
              </a:solidFill>
              <a:latin typeface="Times New Roman"/>
            </a:endParaRPr>
          </a:p>
        </p:txBody>
      </p:sp>
      <p:sp>
        <p:nvSpPr>
          <p:cNvPr id="50" name="PlaceHolder 9"/>
          <p:cNvSpPr>
            <a:spLocks noGrp="1"/>
          </p:cNvSpPr>
          <p:nvPr>
            <p:ph type="body"/>
          </p:nvPr>
        </p:nvSpPr>
        <p:spPr>
          <a:xfrm>
            <a:off x="4646520" y="3809880"/>
            <a:ext cx="4082760" cy="2514240"/>
          </a:xfrm>
          <a:prstGeom prst="rect">
            <a:avLst/>
          </a:prstGeom>
        </p:spPr>
        <p:txBody>
          <a:bodyPr lIns="90360" rIns="90360" tIns="44280" bIns="44280">
            <a:noAutofit/>
          </a:bodyPr>
          <a:p>
            <a:pPr marL="291960" indent="-291600">
              <a:lnSpc>
                <a:spcPct val="100000"/>
              </a:lnSpc>
              <a:spcBef>
                <a:spcPts val="281"/>
              </a:spcBef>
              <a:spcAft>
                <a:spcPts val="400"/>
              </a:spcAft>
              <a:buClr>
                <a:srgbClr val="0c7b9c"/>
              </a:buClr>
              <a:buSzPct val="75000"/>
              <a:buFont typeface="Monotype Sorts" charset="2"/>
              <a:buChar char=""/>
            </a:pPr>
            <a:r>
              <a:rPr b="0" lang="en-US" sz="2800" spc="-1" strike="noStrike">
                <a:solidFill>
                  <a:srgbClr val="000000"/>
                </a:solidFill>
                <a:latin typeface="Arial"/>
              </a:rPr>
              <a:t>Click to edit Master text styles</a:t>
            </a:r>
            <a:endParaRPr b="0" lang="en-US" sz="2800" spc="-1" strike="noStrike">
              <a:solidFill>
                <a:srgbClr val="000000"/>
              </a:solidFill>
              <a:latin typeface="Arial"/>
            </a:endParaRPr>
          </a:p>
          <a:p>
            <a:pPr lvl="1" marL="800280" indent="-342720">
              <a:lnSpc>
                <a:spcPct val="100000"/>
              </a:lnSpc>
              <a:spcBef>
                <a:spcPts val="281"/>
              </a:spcBef>
              <a:spcAft>
                <a:spcPts val="400"/>
              </a:spcAft>
              <a:buClr>
                <a:srgbClr val="0c7b9c"/>
              </a:buClr>
              <a:buFont typeface="Arial"/>
              <a:buChar char="–"/>
            </a:pPr>
            <a:r>
              <a:rPr b="0" lang="en-US" sz="2800" spc="-1" strike="noStrike">
                <a:solidFill>
                  <a:srgbClr val="000000"/>
                </a:solidFill>
                <a:latin typeface="Arial"/>
              </a:rPr>
              <a:t>Second level</a:t>
            </a:r>
            <a:endParaRPr b="0" lang="en-US" sz="2800" spc="-1" strike="noStrike">
              <a:solidFill>
                <a:srgbClr val="000000"/>
              </a:solidFill>
              <a:latin typeface="Arial"/>
            </a:endParaRPr>
          </a:p>
          <a:p>
            <a:pPr lvl="2" marL="914400" indent="-288000">
              <a:lnSpc>
                <a:spcPct val="100000"/>
              </a:lnSpc>
              <a:spcBef>
                <a:spcPts val="241"/>
              </a:spcBef>
              <a:spcAft>
                <a:spcPts val="400"/>
              </a:spcAft>
              <a:buClr>
                <a:srgbClr val="0c7b9c"/>
              </a:buClr>
              <a:buSzPct val="70000"/>
              <a:buFont typeface="Wingdings" charset="2"/>
              <a:buChar char=""/>
            </a:pPr>
            <a:r>
              <a:rPr b="0" lang="en-US" sz="2400" spc="-1" strike="noStrike">
                <a:solidFill>
                  <a:srgbClr val="000000"/>
                </a:solidFill>
                <a:latin typeface="Arial"/>
              </a:rPr>
              <a:t>Third level</a:t>
            </a:r>
            <a:endParaRPr b="0" lang="en-US" sz="2400" spc="-1" strike="noStrike">
              <a:solidFill>
                <a:srgbClr val="000000"/>
              </a:solidFill>
              <a:latin typeface="Times New Roman"/>
            </a:endParaRPr>
          </a:p>
          <a:p>
            <a:pPr lvl="3" marL="1600200" indent="-228240">
              <a:lnSpc>
                <a:spcPct val="100000"/>
              </a:lnSpc>
              <a:spcBef>
                <a:spcPts val="400"/>
              </a:spcBef>
              <a:buClr>
                <a:srgbClr val="000000"/>
              </a:buClr>
              <a:buFont typeface="Symbol" charset="2"/>
              <a:buChar char=""/>
            </a:pPr>
            <a:r>
              <a:rPr b="0" lang="en-US" sz="2000" spc="-1" strike="noStrike">
                <a:solidFill>
                  <a:srgbClr val="000000"/>
                </a:solidFill>
                <a:latin typeface="Times New Roman"/>
              </a:rPr>
              <a:t>Fourth level</a:t>
            </a:r>
            <a:endParaRPr b="0" lang="en-US" sz="2000" spc="-1" strike="noStrike">
              <a:solidFill>
                <a:srgbClr val="000000"/>
              </a:solidFill>
              <a:latin typeface="Times New Roman"/>
            </a:endParaRPr>
          </a:p>
          <a:p>
            <a:pPr lvl="4" marL="2057400" indent="-228240">
              <a:lnSpc>
                <a:spcPct val="100000"/>
              </a:lnSpc>
              <a:spcBef>
                <a:spcPts val="400"/>
              </a:spcBef>
              <a:buClr>
                <a:srgbClr val="000000"/>
              </a:buClr>
              <a:buFont typeface="Symbol" charset="2"/>
              <a:buChar char=""/>
            </a:pPr>
            <a:r>
              <a:rPr b="0" lang="en-US" sz="2000" spc="-1" strike="noStrike">
                <a:solidFill>
                  <a:srgbClr val="000000"/>
                </a:solidFill>
                <a:latin typeface="Times New Roman"/>
              </a:rPr>
              <a:t>Fifth level</a:t>
            </a:r>
            <a:endParaRPr b="0" lang="en-US" sz="20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87" name="Group 1"/>
          <p:cNvGrpSpPr/>
          <p:nvPr/>
        </p:nvGrpSpPr>
        <p:grpSpPr>
          <a:xfrm>
            <a:off x="304920" y="838080"/>
            <a:ext cx="8534160" cy="152280"/>
            <a:chOff x="304920" y="838080"/>
            <a:chExt cx="8534160" cy="152280"/>
          </a:xfrm>
        </p:grpSpPr>
        <p:sp>
          <p:nvSpPr>
            <p:cNvPr id="88" name="CustomShape 2"/>
            <p:cNvSpPr/>
            <p:nvPr/>
          </p:nvSpPr>
          <p:spPr>
            <a:xfrm>
              <a:off x="304920" y="838080"/>
              <a:ext cx="8534160" cy="74520"/>
            </a:xfrm>
            <a:prstGeom prst="rect">
              <a:avLst/>
            </a:prstGeom>
            <a:gradFill rotWithShape="0">
              <a:gsLst>
                <a:gs pos="0">
                  <a:srgbClr val="0e9bba"/>
                </a:gs>
                <a:gs pos="50000">
                  <a:srgbClr val="12c2e9"/>
                </a:gs>
                <a:gs pos="100000">
                  <a:srgbClr val="0e9bba"/>
                </a:gs>
              </a:gsLst>
              <a:lin ang="5400000"/>
            </a:gradFill>
            <a:ln>
              <a:noFill/>
            </a:ln>
          </p:spPr>
          <p:style>
            <a:lnRef idx="0"/>
            <a:fillRef idx="0"/>
            <a:effectRef idx="0"/>
            <a:fontRef idx="minor"/>
          </p:style>
        </p:sp>
        <p:sp>
          <p:nvSpPr>
            <p:cNvPr id="89" name="CustomShape 3"/>
            <p:cNvSpPr/>
            <p:nvPr/>
          </p:nvSpPr>
          <p:spPr>
            <a:xfrm>
              <a:off x="304920" y="952560"/>
              <a:ext cx="8534160" cy="37800"/>
            </a:xfrm>
            <a:prstGeom prst="rect">
              <a:avLst/>
            </a:prstGeom>
            <a:gradFill rotWithShape="0">
              <a:gsLst>
                <a:gs pos="0">
                  <a:srgbClr val="b200b2"/>
                </a:gs>
                <a:gs pos="50000">
                  <a:srgbClr val="ff00ff"/>
                </a:gs>
                <a:gs pos="100000">
                  <a:srgbClr val="b200b2"/>
                </a:gs>
              </a:gsLst>
              <a:lin ang="0"/>
            </a:gradFill>
            <a:ln>
              <a:noFill/>
            </a:ln>
          </p:spPr>
          <p:style>
            <a:lnRef idx="0"/>
            <a:fillRef idx="0"/>
            <a:effectRef idx="0"/>
            <a:fontRef idx="minor"/>
          </p:style>
        </p:sp>
      </p:grpSp>
      <p:sp>
        <p:nvSpPr>
          <p:cNvPr id="90" name="CustomShape 4"/>
          <p:cNvSpPr/>
          <p:nvPr/>
        </p:nvSpPr>
        <p:spPr>
          <a:xfrm>
            <a:off x="457200" y="6400800"/>
            <a:ext cx="8534160" cy="303480"/>
          </a:xfrm>
          <a:prstGeom prst="rect">
            <a:avLst/>
          </a:prstGeom>
          <a:noFill/>
          <a:ln>
            <a:noFill/>
          </a:ln>
        </p:spPr>
        <p:style>
          <a:lnRef idx="0"/>
          <a:fillRef idx="0"/>
          <a:effectRef idx="0"/>
          <a:fontRef idx="minor"/>
        </p:style>
        <p:txBody>
          <a:bodyPr lIns="90000" rIns="90000" tIns="45000" bIns="45000">
            <a:spAutoFit/>
          </a:bodyPr>
          <a:p>
            <a:pPr>
              <a:lnSpc>
                <a:spcPct val="100000"/>
              </a:lnSpc>
              <a:spcBef>
                <a:spcPts val="700"/>
              </a:spcBef>
            </a:pPr>
            <a:r>
              <a:rPr b="1" lang="en-US" sz="1400" spc="-1" strike="noStrike">
                <a:solidFill>
                  <a:srgbClr val="000000"/>
                </a:solidFill>
                <a:latin typeface="Arial"/>
              </a:rPr>
              <a:t>10/12/2020</a:t>
            </a:r>
            <a:r>
              <a:rPr b="1" lang="en-US" sz="1400" spc="-1" strike="noStrike">
                <a:solidFill>
                  <a:srgbClr val="000000"/>
                </a:solidFill>
                <a:latin typeface="Arial"/>
              </a:rPr>
              <a:t>	</a:t>
            </a:r>
            <a:r>
              <a:rPr b="1" lang="en-US" sz="1400" spc="-1" strike="noStrike">
                <a:solidFill>
                  <a:srgbClr val="000000"/>
                </a:solidFill>
                <a:latin typeface="Arial"/>
              </a:rPr>
              <a:t>      Introduction to Data Mining, 2</a:t>
            </a:r>
            <a:r>
              <a:rPr b="1" lang="en-US" sz="1400" spc="-1" strike="noStrike" baseline="30000">
                <a:solidFill>
                  <a:srgbClr val="000000"/>
                </a:solidFill>
                <a:latin typeface="Arial"/>
              </a:rPr>
              <a:t>nd</a:t>
            </a:r>
            <a:r>
              <a:rPr b="1" lang="en-US" sz="1400" spc="-1" strike="noStrike">
                <a:solidFill>
                  <a:srgbClr val="000000"/>
                </a:solidFill>
                <a:latin typeface="Arial"/>
              </a:rPr>
              <a:t> Edition </a:t>
            </a:r>
            <a:r>
              <a:rPr b="1" lang="en-US" sz="1400" spc="-1" strike="noStrike">
                <a:solidFill>
                  <a:srgbClr val="000000"/>
                </a:solidFill>
                <a:latin typeface="Arial"/>
              </a:rPr>
              <a:t>	</a:t>
            </a:r>
            <a:r>
              <a:rPr b="1" lang="en-US" sz="1400" spc="-1" strike="noStrike">
                <a:solidFill>
                  <a:srgbClr val="000000"/>
                </a:solidFill>
                <a:latin typeface="Arial"/>
              </a:rPr>
              <a:t>	</a:t>
            </a:r>
            <a:r>
              <a:rPr b="1" lang="en-US" sz="1400" spc="-1" strike="noStrike">
                <a:solidFill>
                  <a:srgbClr val="000000"/>
                </a:solidFill>
                <a:latin typeface="Arial"/>
              </a:rPr>
              <a:t>	</a:t>
            </a:r>
            <a:r>
              <a:rPr b="1" lang="en-US" sz="1400" spc="-1" strike="noStrike">
                <a:solidFill>
                  <a:srgbClr val="000000"/>
                </a:solidFill>
                <a:latin typeface="Arial"/>
              </a:rPr>
              <a:t>              </a:t>
            </a:r>
            <a:fld id="{2D83FA6B-A4AD-4B61-A847-04815BEA8B5C}" type="slidenum">
              <a:rPr b="1" lang="en-US" sz="1400" spc="-1" strike="noStrike">
                <a:solidFill>
                  <a:srgbClr val="000000"/>
                </a:solidFill>
                <a:latin typeface="Arial"/>
              </a:rPr>
              <a:t>&lt;number&gt;</a:t>
            </a:fld>
            <a:endParaRPr b="0" lang="en-US" sz="1400" spc="-1" strike="noStrike">
              <a:latin typeface="Arial"/>
            </a:endParaRPr>
          </a:p>
        </p:txBody>
      </p:sp>
      <p:sp>
        <p:nvSpPr>
          <p:cNvPr id="91" name="PlaceHolder 5"/>
          <p:cNvSpPr>
            <a:spLocks noGrp="1"/>
          </p:cNvSpPr>
          <p:nvPr>
            <p:ph type="title"/>
          </p:nvPr>
        </p:nvSpPr>
        <p:spPr>
          <a:xfrm>
            <a:off x="380880" y="152280"/>
            <a:ext cx="8280000" cy="533160"/>
          </a:xfrm>
          <a:prstGeom prst="rect">
            <a:avLst/>
          </a:prstGeom>
        </p:spPr>
        <p:txBody>
          <a:bodyPr lIns="90360" rIns="90360" tIns="44280" bIns="44280" anchor="b">
            <a:noAutofit/>
          </a:bodyPr>
          <a:p>
            <a:pPr>
              <a:lnSpc>
                <a:spcPts val="3600"/>
              </a:lnSpc>
            </a:pPr>
            <a:r>
              <a:rPr b="1" lang="en-US" sz="3200" spc="-1" strike="noStrike">
                <a:solidFill>
                  <a:srgbClr val="000000"/>
                </a:solidFill>
                <a:latin typeface="Tahoma"/>
              </a:rPr>
              <a:t>Click to edit Master title style</a:t>
            </a:r>
            <a:endParaRPr b="0" lang="en-US" sz="3200" spc="-1" strike="noStrike">
              <a:solidFill>
                <a:srgbClr val="000000"/>
              </a:solidFill>
              <a:latin typeface="Arial"/>
            </a:endParaRPr>
          </a:p>
        </p:txBody>
      </p:sp>
      <p:sp>
        <p:nvSpPr>
          <p:cNvPr id="92" name="PlaceHolder 6"/>
          <p:cNvSpPr>
            <a:spLocks noGrp="1"/>
          </p:cNvSpPr>
          <p:nvPr>
            <p:ph type="body"/>
          </p:nvPr>
        </p:nvSpPr>
        <p:spPr>
          <a:xfrm>
            <a:off x="411120" y="1143000"/>
            <a:ext cx="4082760" cy="5181120"/>
          </a:xfrm>
          <a:prstGeom prst="rect">
            <a:avLst/>
          </a:prstGeom>
        </p:spPr>
        <p:txBody>
          <a:bodyPr lIns="90360" rIns="90360" tIns="44280" bIns="44280">
            <a:noAutofit/>
          </a:bodyPr>
          <a:p>
            <a:pPr marL="291960" indent="-291600">
              <a:lnSpc>
                <a:spcPct val="100000"/>
              </a:lnSpc>
              <a:spcBef>
                <a:spcPts val="281"/>
              </a:spcBef>
              <a:spcAft>
                <a:spcPts val="400"/>
              </a:spcAft>
              <a:buClr>
                <a:srgbClr val="0c7b9c"/>
              </a:buClr>
              <a:buSzPct val="75000"/>
              <a:buFont typeface="Monotype Sorts" charset="2"/>
              <a:buChar char=""/>
            </a:pPr>
            <a:r>
              <a:rPr b="0" lang="en-US" sz="2800" spc="-1" strike="noStrike">
                <a:solidFill>
                  <a:srgbClr val="000000"/>
                </a:solidFill>
                <a:latin typeface="Arial"/>
              </a:rPr>
              <a:t>Click to edit Master text styles</a:t>
            </a:r>
            <a:endParaRPr b="0" lang="en-US" sz="2800" spc="-1" strike="noStrike">
              <a:solidFill>
                <a:srgbClr val="000000"/>
              </a:solidFill>
              <a:latin typeface="Arial"/>
            </a:endParaRPr>
          </a:p>
          <a:p>
            <a:pPr lvl="1" marL="800280" indent="-342720">
              <a:lnSpc>
                <a:spcPct val="100000"/>
              </a:lnSpc>
              <a:spcBef>
                <a:spcPts val="241"/>
              </a:spcBef>
              <a:spcAft>
                <a:spcPts val="400"/>
              </a:spcAft>
              <a:buClr>
                <a:srgbClr val="0c7b9c"/>
              </a:buClr>
              <a:buFont typeface="Arial"/>
              <a:buChar char="–"/>
            </a:pPr>
            <a:r>
              <a:rPr b="0" lang="en-US" sz="2400" spc="-1" strike="noStrike">
                <a:solidFill>
                  <a:srgbClr val="000000"/>
                </a:solidFill>
                <a:latin typeface="Arial"/>
              </a:rPr>
              <a:t>Second level</a:t>
            </a:r>
            <a:endParaRPr b="0" lang="en-US" sz="2400" spc="-1" strike="noStrike">
              <a:solidFill>
                <a:srgbClr val="000000"/>
              </a:solidFill>
              <a:latin typeface="Arial"/>
            </a:endParaRPr>
          </a:p>
          <a:p>
            <a:pPr lvl="2" marL="914400" indent="-288000">
              <a:lnSpc>
                <a:spcPct val="100000"/>
              </a:lnSpc>
              <a:spcBef>
                <a:spcPts val="201"/>
              </a:spcBef>
              <a:spcAft>
                <a:spcPts val="400"/>
              </a:spcAft>
              <a:buClr>
                <a:srgbClr val="0c7b9c"/>
              </a:buClr>
              <a:buSzPct val="70000"/>
              <a:buFont typeface="Wingdings" charset="2"/>
              <a:buChar char=""/>
            </a:pPr>
            <a:r>
              <a:rPr b="0" lang="en-US" sz="2000" spc="-1" strike="noStrike">
                <a:solidFill>
                  <a:srgbClr val="000000"/>
                </a:solidFill>
                <a:latin typeface="Arial"/>
              </a:rPr>
              <a:t>Third level</a:t>
            </a:r>
            <a:endParaRPr b="0" lang="en-US" sz="2000" spc="-1" strike="noStrike">
              <a:solidFill>
                <a:srgbClr val="000000"/>
              </a:solidFill>
              <a:latin typeface="Times New Roman"/>
            </a:endParaRPr>
          </a:p>
          <a:p>
            <a:pPr lvl="3" marL="1600200" indent="-228240">
              <a:lnSpc>
                <a:spcPct val="100000"/>
              </a:lnSpc>
              <a:spcBef>
                <a:spcPts val="360"/>
              </a:spcBef>
              <a:buClr>
                <a:srgbClr val="000000"/>
              </a:buClr>
              <a:buFont typeface="Symbol" charset="2"/>
              <a:buChar char=""/>
            </a:pPr>
            <a:r>
              <a:rPr b="0" lang="en-US" sz="1800" spc="-1" strike="noStrike">
                <a:solidFill>
                  <a:srgbClr val="000000"/>
                </a:solidFill>
                <a:latin typeface="Times New Roman"/>
              </a:rPr>
              <a:t>Fourth level</a:t>
            </a:r>
            <a:endParaRPr b="0" lang="en-US" sz="1800" spc="-1" strike="noStrike">
              <a:solidFill>
                <a:srgbClr val="000000"/>
              </a:solidFill>
              <a:latin typeface="Times New Roman"/>
            </a:endParaRPr>
          </a:p>
          <a:p>
            <a:pPr lvl="4" marL="2057400" indent="-228240">
              <a:lnSpc>
                <a:spcPct val="100000"/>
              </a:lnSpc>
              <a:spcBef>
                <a:spcPts val="360"/>
              </a:spcBef>
              <a:buClr>
                <a:srgbClr val="000000"/>
              </a:buClr>
              <a:buFont typeface="Symbol" charset="2"/>
              <a:buChar char=""/>
            </a:pPr>
            <a:r>
              <a:rPr b="0" lang="en-US" sz="1800" spc="-1" strike="noStrike">
                <a:solidFill>
                  <a:srgbClr val="000000"/>
                </a:solidFill>
                <a:latin typeface="Times New Roman"/>
              </a:rPr>
              <a:t>Fifth level</a:t>
            </a:r>
            <a:endParaRPr b="0" lang="en-US" sz="1800" spc="-1" strike="noStrike">
              <a:solidFill>
                <a:srgbClr val="000000"/>
              </a:solidFill>
              <a:latin typeface="Times New Roman"/>
            </a:endParaRPr>
          </a:p>
        </p:txBody>
      </p:sp>
      <p:sp>
        <p:nvSpPr>
          <p:cNvPr id="93" name="PlaceHolder 7"/>
          <p:cNvSpPr>
            <a:spLocks noGrp="1"/>
          </p:cNvSpPr>
          <p:nvPr>
            <p:ph type="body"/>
          </p:nvPr>
        </p:nvSpPr>
        <p:spPr>
          <a:xfrm>
            <a:off x="4646520" y="1143000"/>
            <a:ext cx="4082760" cy="5181120"/>
          </a:xfrm>
          <a:prstGeom prst="rect">
            <a:avLst/>
          </a:prstGeom>
        </p:spPr>
        <p:txBody>
          <a:bodyPr lIns="90360" rIns="90360" tIns="44280" bIns="44280">
            <a:noAutofit/>
          </a:bodyPr>
          <a:p>
            <a:pPr marL="291960" indent="-291600">
              <a:lnSpc>
                <a:spcPct val="100000"/>
              </a:lnSpc>
              <a:spcBef>
                <a:spcPts val="281"/>
              </a:spcBef>
              <a:spcAft>
                <a:spcPts val="400"/>
              </a:spcAft>
              <a:buClr>
                <a:srgbClr val="0c7b9c"/>
              </a:buClr>
              <a:buSzPct val="75000"/>
              <a:buFont typeface="Monotype Sorts" charset="2"/>
              <a:buChar char=""/>
            </a:pPr>
            <a:r>
              <a:rPr b="0" lang="en-US" sz="2800" spc="-1" strike="noStrike">
                <a:solidFill>
                  <a:srgbClr val="000000"/>
                </a:solidFill>
                <a:latin typeface="Arial"/>
              </a:rPr>
              <a:t>Click to edit Master text styles</a:t>
            </a:r>
            <a:endParaRPr b="0" lang="en-US" sz="2800" spc="-1" strike="noStrike">
              <a:solidFill>
                <a:srgbClr val="000000"/>
              </a:solidFill>
              <a:latin typeface="Arial"/>
            </a:endParaRPr>
          </a:p>
          <a:p>
            <a:pPr lvl="1" marL="800280" indent="-342720">
              <a:lnSpc>
                <a:spcPct val="100000"/>
              </a:lnSpc>
              <a:spcBef>
                <a:spcPts val="241"/>
              </a:spcBef>
              <a:spcAft>
                <a:spcPts val="400"/>
              </a:spcAft>
              <a:buClr>
                <a:srgbClr val="0c7b9c"/>
              </a:buClr>
              <a:buFont typeface="Arial"/>
              <a:buChar char="–"/>
            </a:pPr>
            <a:r>
              <a:rPr b="0" lang="en-US" sz="2400" spc="-1" strike="noStrike">
                <a:solidFill>
                  <a:srgbClr val="000000"/>
                </a:solidFill>
                <a:latin typeface="Arial"/>
              </a:rPr>
              <a:t>Second level</a:t>
            </a:r>
            <a:endParaRPr b="0" lang="en-US" sz="2400" spc="-1" strike="noStrike">
              <a:solidFill>
                <a:srgbClr val="000000"/>
              </a:solidFill>
              <a:latin typeface="Arial"/>
            </a:endParaRPr>
          </a:p>
          <a:p>
            <a:pPr lvl="2" marL="914400" indent="-288000">
              <a:lnSpc>
                <a:spcPct val="100000"/>
              </a:lnSpc>
              <a:spcBef>
                <a:spcPts val="201"/>
              </a:spcBef>
              <a:spcAft>
                <a:spcPts val="400"/>
              </a:spcAft>
              <a:buClr>
                <a:srgbClr val="0c7b9c"/>
              </a:buClr>
              <a:buSzPct val="70000"/>
              <a:buFont typeface="Wingdings" charset="2"/>
              <a:buChar char=""/>
            </a:pPr>
            <a:r>
              <a:rPr b="0" lang="en-US" sz="2000" spc="-1" strike="noStrike">
                <a:solidFill>
                  <a:srgbClr val="000000"/>
                </a:solidFill>
                <a:latin typeface="Arial"/>
              </a:rPr>
              <a:t>Third level</a:t>
            </a:r>
            <a:endParaRPr b="0" lang="en-US" sz="2000" spc="-1" strike="noStrike">
              <a:solidFill>
                <a:srgbClr val="000000"/>
              </a:solidFill>
              <a:latin typeface="Times New Roman"/>
            </a:endParaRPr>
          </a:p>
          <a:p>
            <a:pPr lvl="3" marL="1600200" indent="-228240">
              <a:lnSpc>
                <a:spcPct val="100000"/>
              </a:lnSpc>
              <a:spcBef>
                <a:spcPts val="360"/>
              </a:spcBef>
              <a:buClr>
                <a:srgbClr val="000000"/>
              </a:buClr>
              <a:buFont typeface="Symbol" charset="2"/>
              <a:buChar char=""/>
            </a:pPr>
            <a:r>
              <a:rPr b="0" lang="en-US" sz="1800" spc="-1" strike="noStrike">
                <a:solidFill>
                  <a:srgbClr val="000000"/>
                </a:solidFill>
                <a:latin typeface="Times New Roman"/>
              </a:rPr>
              <a:t>Fourth level</a:t>
            </a:r>
            <a:endParaRPr b="0" lang="en-US" sz="1800" spc="-1" strike="noStrike">
              <a:solidFill>
                <a:srgbClr val="000000"/>
              </a:solidFill>
              <a:latin typeface="Times New Roman"/>
            </a:endParaRPr>
          </a:p>
          <a:p>
            <a:pPr lvl="4" marL="2057400" indent="-228240">
              <a:lnSpc>
                <a:spcPct val="100000"/>
              </a:lnSpc>
              <a:spcBef>
                <a:spcPts val="360"/>
              </a:spcBef>
              <a:buClr>
                <a:srgbClr val="000000"/>
              </a:buClr>
              <a:buFont typeface="Symbol" charset="2"/>
              <a:buChar char=""/>
            </a:pPr>
            <a:r>
              <a:rPr b="0" lang="en-US" sz="1800" spc="-1" strike="noStrike">
                <a:solidFill>
                  <a:srgbClr val="000000"/>
                </a:solidFill>
                <a:latin typeface="Times New Roman"/>
              </a:rPr>
              <a:t>Fifth level</a:t>
            </a:r>
            <a:endParaRPr b="0" lang="en-US" sz="18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image" Target="../media/image17.wmf"/><Relationship Id="rId2" Type="http://schemas.openxmlformats.org/officeDocument/2006/relationships/slideLayout" Target="../slideLayouts/slideLayout1.xml"/>
</Relationships>
</file>

<file path=ppt/slides/_rels/slide11.xml.rels><?xml version="1.0" encoding="UTF-8"?>
<Relationships xmlns="http://schemas.openxmlformats.org/package/2006/relationships"><Relationship Id="rId1" Type="http://schemas.openxmlformats.org/officeDocument/2006/relationships/image" Target="../media/image18.wmf"/><Relationship Id="rId2" Type="http://schemas.openxmlformats.org/officeDocument/2006/relationships/image" Target="../media/image19.wmf"/><Relationship Id="rId3" Type="http://schemas.openxmlformats.org/officeDocument/2006/relationships/slideLayout" Target="../slideLayouts/slideLayout28.xml"/>
</Relationships>
</file>

<file path=ppt/slides/_rels/slide12.xml.rels><?xml version="1.0" encoding="UTF-8"?>
<Relationships xmlns="http://schemas.openxmlformats.org/package/2006/relationships"><Relationship Id="rId1" Type="http://schemas.openxmlformats.org/officeDocument/2006/relationships/image" Target="../media/image20.wmf"/><Relationship Id="rId2" Type="http://schemas.openxmlformats.org/officeDocument/2006/relationships/slideLayout" Target="../slideLayouts/slideLayout28.xml"/><Relationship Id="rId3" Type="http://schemas.openxmlformats.org/officeDocument/2006/relationships/notesSlide" Target="../notesSlides/notesSlide12.xml"/>
</Relationships>
</file>

<file path=ppt/slides/_rels/slide13.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wmf"/><Relationship Id="rId3" Type="http://schemas.openxmlformats.org/officeDocument/2006/relationships/slideLayout" Target="../slideLayouts/slideLayout1.xml"/>
</Relationships>
</file>

<file path=ppt/slides/_rels/slide14.xml.rels><?xml version="1.0" encoding="UTF-8"?>
<Relationships xmlns="http://schemas.openxmlformats.org/package/2006/relationships"><Relationship Id="rId1" Type="http://schemas.openxmlformats.org/officeDocument/2006/relationships/image" Target="../media/image23.png"/><Relationship Id="rId2" Type="http://schemas.openxmlformats.org/officeDocument/2006/relationships/slideLayout" Target="../slideLayouts/slideLayout1.xml"/><Relationship Id="rId3" Type="http://schemas.openxmlformats.org/officeDocument/2006/relationships/notesSlide" Target="../notesSlides/notesSlide14.xml"/>
</Relationships>
</file>

<file path=ppt/slides/_rels/slide15.xml.rels><?xml version="1.0" encoding="UTF-8"?>
<Relationships xmlns="http://schemas.openxmlformats.org/package/2006/relationships"><Relationship Id="rId1" Type="http://schemas.openxmlformats.org/officeDocument/2006/relationships/image" Target="../media/image24.wmf"/><Relationship Id="rId2" Type="http://schemas.openxmlformats.org/officeDocument/2006/relationships/image" Target="../media/image25.wmf"/><Relationship Id="rId3" Type="http://schemas.openxmlformats.org/officeDocument/2006/relationships/slideLayout" Target="../slideLayouts/slideLayout1.xml"/>
</Relationships>
</file>

<file path=ppt/slides/_rels/slide16.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image" Target="../media/image27.wmf"/><Relationship Id="rId3" Type="http://schemas.openxmlformats.org/officeDocument/2006/relationships/image" Target="../media/image28.png"/><Relationship Id="rId4" Type="http://schemas.openxmlformats.org/officeDocument/2006/relationships/image" Target="../media/image29.wmf"/><Relationship Id="rId5" Type="http://schemas.openxmlformats.org/officeDocument/2006/relationships/slideLayout" Target="../slideLayouts/slideLayout1.xml"/>
</Relationships>
</file>

<file path=ppt/slides/_rels/slide17.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8.xml.rels><?xml version="1.0" encoding="UTF-8"?>
<Relationships xmlns="http://schemas.openxmlformats.org/package/2006/relationships"><Relationship Id="rId1" Type="http://schemas.openxmlformats.org/officeDocument/2006/relationships/image" Target="../media/image30.png"/><Relationship Id="rId2" Type="http://schemas.openxmlformats.org/officeDocument/2006/relationships/image" Target="../media/image31.png"/><Relationship Id="rId3" Type="http://schemas.openxmlformats.org/officeDocument/2006/relationships/image" Target="../media/image32.png"/><Relationship Id="rId4" Type="http://schemas.openxmlformats.org/officeDocument/2006/relationships/slideLayout" Target="../slideLayouts/slideLayout1.xml"/>
</Relationships>
</file>

<file path=ppt/slides/_rels/slide19.xml.rels><?xml version="1.0" encoding="UTF-8"?>
<Relationships xmlns="http://schemas.openxmlformats.org/package/2006/relationships"><Relationship Id="rId1" Type="http://schemas.openxmlformats.org/officeDocument/2006/relationships/image" Target="../media/image33.png"/><Relationship Id="rId2" Type="http://schemas.openxmlformats.org/officeDocument/2006/relationships/image" Target="../media/image34.png"/><Relationship Id="rId3" Type="http://schemas.openxmlformats.org/officeDocument/2006/relationships/image" Target="../media/image35.wmf"/><Relationship Id="rId4" Type="http://schemas.openxmlformats.org/officeDocument/2006/relationships/image" Target="../media/image36.png"/><Relationship Id="rId5" Type="http://schemas.openxmlformats.org/officeDocument/2006/relationships/slideLayout" Target="../slideLayouts/slideLayout1.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20.xml.rels><?xml version="1.0" encoding="UTF-8"?>
<Relationships xmlns="http://schemas.openxmlformats.org/package/2006/relationships"><Relationship Id="rId1" Type="http://schemas.openxmlformats.org/officeDocument/2006/relationships/image" Target="../media/image37.png"/><Relationship Id="rId2" Type="http://schemas.openxmlformats.org/officeDocument/2006/relationships/image" Target="../media/image38.png"/><Relationship Id="rId3" Type="http://schemas.openxmlformats.org/officeDocument/2006/relationships/image" Target="../media/image39.png"/><Relationship Id="rId4" Type="http://schemas.openxmlformats.org/officeDocument/2006/relationships/slideLayout" Target="../slideLayouts/slideLayout1.xml"/>
</Relationships>
</file>

<file path=ppt/slides/_rels/slide2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22.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23.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24.xml.rels><?xml version="1.0" encoding="UTF-8"?>
<Relationships xmlns="http://schemas.openxmlformats.org/package/2006/relationships"><Relationship Id="rId1" Type="http://schemas.openxmlformats.org/officeDocument/2006/relationships/image" Target="../media/image40.wmf"/><Relationship Id="rId2" Type="http://schemas.openxmlformats.org/officeDocument/2006/relationships/image" Target="../media/image41.wmf"/><Relationship Id="rId3" Type="http://schemas.openxmlformats.org/officeDocument/2006/relationships/slideLayout" Target="../slideLayouts/slideLayout1.xml"/>
</Relationships>
</file>

<file path=ppt/slides/_rels/slide25.xml.rels><?xml version="1.0" encoding="UTF-8"?>
<Relationships xmlns="http://schemas.openxmlformats.org/package/2006/relationships"><Relationship Id="rId1" Type="http://schemas.openxmlformats.org/officeDocument/2006/relationships/image" Target="../media/image42.wmf"/><Relationship Id="rId2" Type="http://schemas.openxmlformats.org/officeDocument/2006/relationships/image" Target="../media/image43.wmf"/><Relationship Id="rId3" Type="http://schemas.openxmlformats.org/officeDocument/2006/relationships/image" Target="../media/image44.wmf"/><Relationship Id="rId4" Type="http://schemas.openxmlformats.org/officeDocument/2006/relationships/image" Target="../media/image45.wmf"/><Relationship Id="rId5" Type="http://schemas.openxmlformats.org/officeDocument/2006/relationships/image" Target="../media/image46.wmf"/><Relationship Id="rId6" Type="http://schemas.openxmlformats.org/officeDocument/2006/relationships/image" Target="../media/image47.wmf"/><Relationship Id="rId7" Type="http://schemas.openxmlformats.org/officeDocument/2006/relationships/slideLayout" Target="../slideLayouts/slideLayout1.xml"/>
</Relationships>
</file>

<file path=ppt/slides/_rels/slide3.xml.rels><?xml version="1.0" encoding="UTF-8"?>
<Relationships xmlns="http://schemas.openxmlformats.org/package/2006/relationships"><Relationship Id="rId1" Type="http://schemas.openxmlformats.org/officeDocument/2006/relationships/image" Target="../media/image1.wmf"/><Relationship Id="rId2" Type="http://schemas.openxmlformats.org/officeDocument/2006/relationships/image" Target="../media/image2.wmf"/><Relationship Id="rId3" Type="http://schemas.openxmlformats.org/officeDocument/2006/relationships/image" Target="../media/image3.wmf"/><Relationship Id="rId4" Type="http://schemas.openxmlformats.org/officeDocument/2006/relationships/image" Target="../media/image4.wmf"/><Relationship Id="rId5" Type="http://schemas.openxmlformats.org/officeDocument/2006/relationships/image" Target="../media/image5.wmf"/><Relationship Id="rId6" Type="http://schemas.openxmlformats.org/officeDocument/2006/relationships/slideLayout" Target="../slideLayouts/slideLayout1.xml"/>
</Relationships>
</file>

<file path=ppt/slides/_rels/slide4.xml.rels><?xml version="1.0" encoding="UTF-8"?>
<Relationships xmlns="http://schemas.openxmlformats.org/package/2006/relationships"><Relationship Id="rId1" Type="http://schemas.openxmlformats.org/officeDocument/2006/relationships/image" Target="../media/image6.wmf"/><Relationship Id="rId2" Type="http://schemas.openxmlformats.org/officeDocument/2006/relationships/slideLayout" Target="../slideLayouts/slideLayout1.xml"/>
</Relationships>
</file>

<file path=ppt/slides/_rels/slide5.xml.rels><?xml version="1.0" encoding="UTF-8"?>
<Relationships xmlns="http://schemas.openxmlformats.org/package/2006/relationships"><Relationship Id="rId1" Type="http://schemas.openxmlformats.org/officeDocument/2006/relationships/image" Target="../media/image7.wmf"/><Relationship Id="rId2" Type="http://schemas.openxmlformats.org/officeDocument/2006/relationships/image" Target="../media/image8.wmf"/><Relationship Id="rId3" Type="http://schemas.openxmlformats.org/officeDocument/2006/relationships/slideLayout" Target="../slideLayouts/slideLayout1.xml"/>
</Relationships>
</file>

<file path=ppt/slides/_rels/slide6.xml.rels><?xml version="1.0" encoding="UTF-8"?>
<Relationships xmlns="http://schemas.openxmlformats.org/package/2006/relationships"><Relationship Id="rId1" Type="http://schemas.openxmlformats.org/officeDocument/2006/relationships/image" Target="../media/image9.wmf"/><Relationship Id="rId2" Type="http://schemas.openxmlformats.org/officeDocument/2006/relationships/slideLayout" Target="../slideLayouts/slideLayout1.xml"/>
</Relationships>
</file>

<file path=ppt/slides/_rels/slide7.xml.rels><?xml version="1.0" encoding="UTF-8"?>
<Relationships xmlns="http://schemas.openxmlformats.org/package/2006/relationships"><Relationship Id="rId1" Type="http://schemas.openxmlformats.org/officeDocument/2006/relationships/image" Target="../media/image10.wmf"/><Relationship Id="rId2" Type="http://schemas.openxmlformats.org/officeDocument/2006/relationships/image" Target="../media/image11.wmf"/><Relationship Id="rId3" Type="http://schemas.openxmlformats.org/officeDocument/2006/relationships/slideLayout" Target="../slideLayouts/slideLayout1.xml"/>
</Relationships>
</file>

<file path=ppt/slides/_rels/slide8.xml.rels><?xml version="1.0" encoding="UTF-8"?>
<Relationships xmlns="http://schemas.openxmlformats.org/package/2006/relationships"><Relationship Id="rId1" Type="http://schemas.openxmlformats.org/officeDocument/2006/relationships/image" Target="../media/image12.wmf"/><Relationship Id="rId2" Type="http://schemas.openxmlformats.org/officeDocument/2006/relationships/image" Target="../media/image13.wmf"/><Relationship Id="rId3" Type="http://schemas.openxmlformats.org/officeDocument/2006/relationships/image" Target="../media/image14.wmf"/><Relationship Id="rId4" Type="http://schemas.openxmlformats.org/officeDocument/2006/relationships/image" Target="../media/image15.wmf"/><Relationship Id="rId5" Type="http://schemas.openxmlformats.org/officeDocument/2006/relationships/slideLayout" Target="../slideLayouts/slideLayout23.xml"/>
</Relationships>
</file>

<file path=ppt/slides/_rels/slide9.xml.rels><?xml version="1.0" encoding="UTF-8"?>
<Relationships xmlns="http://schemas.openxmlformats.org/package/2006/relationships"><Relationship Id="rId1" Type="http://schemas.openxmlformats.org/officeDocument/2006/relationships/image" Target="../media/image16.wmf"/><Relationship Id="rId2" Type="http://schemas.openxmlformats.org/officeDocument/2006/relationships/slideLayout" Target="../slideLayouts/slideLayout1.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6" name="TextShape 1"/>
          <p:cNvSpPr txBox="1"/>
          <p:nvPr/>
        </p:nvSpPr>
        <p:spPr>
          <a:xfrm>
            <a:off x="228600" y="-152280"/>
            <a:ext cx="8762760" cy="837720"/>
          </a:xfrm>
          <a:prstGeom prst="rect">
            <a:avLst/>
          </a:prstGeom>
          <a:noFill/>
          <a:ln>
            <a:noFill/>
          </a:ln>
        </p:spPr>
        <p:txBody>
          <a:bodyPr lIns="90360" rIns="90360" tIns="44280" bIns="44280" anchor="b">
            <a:noAutofit/>
          </a:bodyPr>
          <a:p>
            <a:pPr>
              <a:lnSpc>
                <a:spcPts val="3600"/>
              </a:lnSpc>
            </a:pPr>
            <a:r>
              <a:rPr b="1" lang="en-US" sz="3200" spc="-1" strike="noStrike">
                <a:solidFill>
                  <a:srgbClr val="000000"/>
                </a:solidFill>
                <a:latin typeface="Tahoma"/>
              </a:rPr>
              <a:t>Data Mining</a:t>
            </a:r>
            <a:endParaRPr b="0" lang="en-US" sz="3200" spc="-1" strike="noStrike">
              <a:solidFill>
                <a:srgbClr val="000000"/>
              </a:solidFill>
              <a:latin typeface="Arial"/>
            </a:endParaRPr>
          </a:p>
        </p:txBody>
      </p:sp>
      <p:sp>
        <p:nvSpPr>
          <p:cNvPr id="137" name="CustomShape 2"/>
          <p:cNvSpPr/>
          <p:nvPr/>
        </p:nvSpPr>
        <p:spPr>
          <a:xfrm>
            <a:off x="380880" y="1401840"/>
            <a:ext cx="8229240" cy="4377240"/>
          </a:xfrm>
          <a:prstGeom prst="rect">
            <a:avLst/>
          </a:prstGeom>
          <a:noFill/>
          <a:ln>
            <a:noFill/>
          </a:ln>
        </p:spPr>
        <p:style>
          <a:lnRef idx="0"/>
          <a:fillRef idx="0"/>
          <a:effectRef idx="0"/>
          <a:fontRef idx="minor"/>
        </p:style>
        <p:txBody>
          <a:bodyPr lIns="90000" rIns="90000" tIns="45000" bIns="45000" anchor="ctr">
            <a:spAutoFit/>
          </a:bodyPr>
          <a:p>
            <a:pPr algn="ctr">
              <a:lnSpc>
                <a:spcPct val="100000"/>
              </a:lnSpc>
              <a:spcBef>
                <a:spcPts val="641"/>
              </a:spcBef>
              <a:spcAft>
                <a:spcPts val="400"/>
              </a:spcAft>
            </a:pPr>
            <a:r>
              <a:rPr b="0" lang="en-US" sz="3200" spc="-1" strike="noStrike">
                <a:solidFill>
                  <a:srgbClr val="000000"/>
                </a:solidFill>
                <a:latin typeface="Arial"/>
              </a:rPr>
              <a:t>Lecture Notes for Chapter 4</a:t>
            </a:r>
            <a:endParaRPr b="0" lang="en-US" sz="3200" spc="-1" strike="noStrike">
              <a:latin typeface="Arial"/>
            </a:endParaRPr>
          </a:p>
          <a:p>
            <a:pPr algn="ctr">
              <a:lnSpc>
                <a:spcPct val="100000"/>
              </a:lnSpc>
              <a:spcBef>
                <a:spcPts val="641"/>
              </a:spcBef>
              <a:spcAft>
                <a:spcPts val="400"/>
              </a:spcAft>
            </a:pPr>
            <a:r>
              <a:rPr b="0" lang="en-US" sz="3200" spc="-1" strike="noStrike">
                <a:solidFill>
                  <a:srgbClr val="000000"/>
                </a:solidFill>
                <a:latin typeface="Arial"/>
              </a:rPr>
              <a:t> </a:t>
            </a:r>
            <a:br/>
            <a:r>
              <a:rPr b="0" lang="en-US" sz="3200" spc="-1" strike="noStrike">
                <a:solidFill>
                  <a:srgbClr val="000000"/>
                </a:solidFill>
                <a:latin typeface="Arial"/>
              </a:rPr>
              <a:t>Artificial Neural Networks</a:t>
            </a:r>
            <a:endParaRPr b="0" lang="en-US" sz="3200" spc="-1" strike="noStrike">
              <a:latin typeface="Arial"/>
            </a:endParaRPr>
          </a:p>
          <a:p>
            <a:pPr algn="ctr">
              <a:lnSpc>
                <a:spcPct val="100000"/>
              </a:lnSpc>
              <a:spcBef>
                <a:spcPts val="641"/>
              </a:spcBef>
              <a:spcAft>
                <a:spcPts val="400"/>
              </a:spcAft>
            </a:pPr>
            <a:endParaRPr b="0" lang="en-US" sz="3200" spc="-1" strike="noStrike">
              <a:latin typeface="Arial"/>
            </a:endParaRPr>
          </a:p>
          <a:p>
            <a:pPr algn="ctr">
              <a:lnSpc>
                <a:spcPct val="100000"/>
              </a:lnSpc>
              <a:spcBef>
                <a:spcPts val="641"/>
              </a:spcBef>
              <a:spcAft>
                <a:spcPts val="400"/>
              </a:spcAft>
            </a:pPr>
            <a:r>
              <a:rPr b="0" lang="en-US" sz="3200" spc="-1" strike="noStrike">
                <a:solidFill>
                  <a:srgbClr val="000000"/>
                </a:solidFill>
                <a:latin typeface="Arial"/>
              </a:rPr>
              <a:t>Introduction to Data Mining , 2</a:t>
            </a:r>
            <a:r>
              <a:rPr b="0" lang="en-US" sz="3200" spc="-1" strike="noStrike" baseline="30000">
                <a:solidFill>
                  <a:srgbClr val="000000"/>
                </a:solidFill>
                <a:latin typeface="Arial"/>
              </a:rPr>
              <a:t>nd</a:t>
            </a:r>
            <a:r>
              <a:rPr b="0" lang="en-US" sz="3200" spc="-1" strike="noStrike">
                <a:solidFill>
                  <a:srgbClr val="000000"/>
                </a:solidFill>
                <a:latin typeface="Arial"/>
              </a:rPr>
              <a:t> Edition</a:t>
            </a:r>
            <a:endParaRPr b="0" lang="en-US" sz="3200" spc="-1" strike="noStrike">
              <a:latin typeface="Arial"/>
            </a:endParaRPr>
          </a:p>
          <a:p>
            <a:pPr algn="ctr">
              <a:lnSpc>
                <a:spcPct val="100000"/>
              </a:lnSpc>
              <a:spcBef>
                <a:spcPts val="561"/>
              </a:spcBef>
              <a:spcAft>
                <a:spcPts val="400"/>
              </a:spcAft>
            </a:pPr>
            <a:r>
              <a:rPr b="0" lang="en-US" sz="2800" spc="-1" strike="noStrike">
                <a:solidFill>
                  <a:srgbClr val="000000"/>
                </a:solidFill>
                <a:latin typeface="Arial"/>
              </a:rPr>
              <a:t>by</a:t>
            </a:r>
            <a:endParaRPr b="0" lang="en-US" sz="2800" spc="-1" strike="noStrike">
              <a:latin typeface="Arial"/>
            </a:endParaRPr>
          </a:p>
          <a:p>
            <a:pPr algn="ctr">
              <a:lnSpc>
                <a:spcPct val="100000"/>
              </a:lnSpc>
              <a:spcBef>
                <a:spcPts val="561"/>
              </a:spcBef>
              <a:spcAft>
                <a:spcPts val="400"/>
              </a:spcAft>
            </a:pPr>
            <a:r>
              <a:rPr b="0" lang="en-US" sz="2800" spc="-1" strike="noStrike">
                <a:solidFill>
                  <a:srgbClr val="000000"/>
                </a:solidFill>
                <a:latin typeface="Arial"/>
              </a:rPr>
              <a:t>Tan, Steinbach, Karpatne, Kumar</a:t>
            </a:r>
            <a:endParaRPr b="0" lang="en-US" sz="2800" spc="-1" strike="noStrike">
              <a:latin typeface="Arial"/>
            </a:endParaRPr>
          </a:p>
          <a:p>
            <a:pPr>
              <a:lnSpc>
                <a:spcPct val="100000"/>
              </a:lnSpc>
            </a:pPr>
            <a:endParaRPr b="0" lang="en-US" sz="2800" spc="-1" strike="noStrike">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2" name="TextShape 1"/>
          <p:cNvSpPr txBox="1"/>
          <p:nvPr/>
        </p:nvSpPr>
        <p:spPr>
          <a:xfrm>
            <a:off x="380880" y="152280"/>
            <a:ext cx="8280000" cy="533160"/>
          </a:xfrm>
          <a:prstGeom prst="rect">
            <a:avLst/>
          </a:prstGeom>
          <a:noFill/>
          <a:ln>
            <a:noFill/>
          </a:ln>
        </p:spPr>
        <p:txBody>
          <a:bodyPr lIns="90360" rIns="90360" tIns="44280" bIns="44280" anchor="b">
            <a:noAutofit/>
          </a:bodyPr>
          <a:p>
            <a:pPr>
              <a:lnSpc>
                <a:spcPts val="3600"/>
              </a:lnSpc>
            </a:pPr>
            <a:r>
              <a:rPr b="1" lang="en-US" sz="3200" spc="-1" strike="noStrike">
                <a:solidFill>
                  <a:srgbClr val="000000"/>
                </a:solidFill>
                <a:latin typeface="Tahoma"/>
              </a:rPr>
              <a:t>Perceptron Learning</a:t>
            </a:r>
            <a:endParaRPr b="0" lang="en-US" sz="3200" spc="-1" strike="noStrike">
              <a:solidFill>
                <a:srgbClr val="000000"/>
              </a:solidFill>
              <a:latin typeface="Arial"/>
            </a:endParaRPr>
          </a:p>
        </p:txBody>
      </p:sp>
      <p:sp>
        <p:nvSpPr>
          <p:cNvPr id="173" name="TextShape 2"/>
          <p:cNvSpPr txBox="1"/>
          <p:nvPr/>
        </p:nvSpPr>
        <p:spPr>
          <a:xfrm>
            <a:off x="411120" y="1143000"/>
            <a:ext cx="8318160" cy="5181120"/>
          </a:xfrm>
          <a:prstGeom prst="rect">
            <a:avLst/>
          </a:prstGeom>
          <a:noFill/>
          <a:ln>
            <a:noFill/>
          </a:ln>
        </p:spPr>
        <p:txBody>
          <a:bodyPr lIns="90360" rIns="90360" tIns="44280" bIns="44280">
            <a:noAutofit/>
          </a:bodyPr>
          <a:p>
            <a:pPr marL="291960" indent="-291600">
              <a:lnSpc>
                <a:spcPct val="90000"/>
              </a:lnSpc>
              <a:spcBef>
                <a:spcPts val="281"/>
              </a:spcBef>
              <a:spcAft>
                <a:spcPts val="400"/>
              </a:spcAft>
              <a:buClr>
                <a:srgbClr val="0c7b9c"/>
              </a:buClr>
              <a:buSzPct val="75000"/>
              <a:buFont typeface="Monotype Sorts" charset="2"/>
              <a:buChar char=""/>
            </a:pPr>
            <a:r>
              <a:rPr b="0" lang="en-US" sz="2800" spc="-1" strike="noStrike">
                <a:solidFill>
                  <a:srgbClr val="000000"/>
                </a:solidFill>
                <a:latin typeface="Arial"/>
              </a:rPr>
              <a:t>Since y is a linear </a:t>
            </a:r>
            <a:br/>
            <a:r>
              <a:rPr b="0" lang="en-US" sz="2800" spc="-1" strike="noStrike">
                <a:solidFill>
                  <a:srgbClr val="000000"/>
                </a:solidFill>
                <a:latin typeface="Arial"/>
              </a:rPr>
              <a:t>combination of input </a:t>
            </a:r>
            <a:br/>
            <a:r>
              <a:rPr b="0" lang="en-US" sz="2800" spc="-1" strike="noStrike">
                <a:solidFill>
                  <a:srgbClr val="000000"/>
                </a:solidFill>
                <a:latin typeface="Arial"/>
              </a:rPr>
              <a:t>variables, decision </a:t>
            </a:r>
            <a:br/>
            <a:r>
              <a:rPr b="0" lang="en-US" sz="2800" spc="-1" strike="noStrike">
                <a:solidFill>
                  <a:srgbClr val="000000"/>
                </a:solidFill>
                <a:latin typeface="Arial"/>
              </a:rPr>
              <a:t>boundary is linear</a:t>
            </a:r>
            <a:endParaRPr b="0" lang="en-US" sz="2800" spc="-1" strike="noStrike">
              <a:solidFill>
                <a:srgbClr val="000000"/>
              </a:solidFill>
              <a:latin typeface="Arial"/>
            </a:endParaRPr>
          </a:p>
          <a:p>
            <a:pPr>
              <a:lnSpc>
                <a:spcPct val="90000"/>
              </a:lnSpc>
              <a:spcBef>
                <a:spcPts val="281"/>
              </a:spcBef>
              <a:spcAft>
                <a:spcPts val="400"/>
              </a:spcAft>
            </a:pPr>
            <a:endParaRPr b="0" lang="en-US" sz="2800" spc="-1" strike="noStrike">
              <a:solidFill>
                <a:srgbClr val="000000"/>
              </a:solidFill>
              <a:latin typeface="Arial"/>
            </a:endParaRPr>
          </a:p>
          <a:p>
            <a:pPr>
              <a:lnSpc>
                <a:spcPct val="90000"/>
              </a:lnSpc>
              <a:spcBef>
                <a:spcPts val="281"/>
              </a:spcBef>
              <a:spcAft>
                <a:spcPts val="400"/>
              </a:spcAft>
            </a:pPr>
            <a:endParaRPr b="0" lang="en-US" sz="2800" spc="-1" strike="noStrike">
              <a:solidFill>
                <a:srgbClr val="000000"/>
              </a:solidFill>
              <a:latin typeface="Arial"/>
            </a:endParaRPr>
          </a:p>
          <a:p>
            <a:pPr>
              <a:lnSpc>
                <a:spcPct val="90000"/>
              </a:lnSpc>
              <a:spcBef>
                <a:spcPts val="281"/>
              </a:spcBef>
              <a:spcAft>
                <a:spcPts val="400"/>
              </a:spcAft>
            </a:pPr>
            <a:endParaRPr b="0" lang="en-US" sz="2800" spc="-1" strike="noStrike">
              <a:solidFill>
                <a:srgbClr val="000000"/>
              </a:solidFill>
              <a:latin typeface="Arial"/>
            </a:endParaRPr>
          </a:p>
          <a:p>
            <a:pPr>
              <a:lnSpc>
                <a:spcPct val="90000"/>
              </a:lnSpc>
              <a:spcBef>
                <a:spcPts val="281"/>
              </a:spcBef>
              <a:spcAft>
                <a:spcPts val="400"/>
              </a:spcAft>
            </a:pPr>
            <a:endParaRPr b="0" lang="en-US" sz="2800" spc="-1" strike="noStrike">
              <a:solidFill>
                <a:srgbClr val="000000"/>
              </a:solidFill>
              <a:latin typeface="Arial"/>
            </a:endParaRPr>
          </a:p>
          <a:p>
            <a:pPr marL="291960" indent="-291600">
              <a:lnSpc>
                <a:spcPct val="90000"/>
              </a:lnSpc>
              <a:spcBef>
                <a:spcPts val="281"/>
              </a:spcBef>
              <a:spcAft>
                <a:spcPts val="400"/>
              </a:spcAft>
              <a:buClr>
                <a:srgbClr val="0c7b9c"/>
              </a:buClr>
              <a:buSzPct val="75000"/>
              <a:buFont typeface="Monotype Sorts" charset="2"/>
              <a:buChar char=""/>
            </a:pPr>
            <a:r>
              <a:rPr b="0" lang="en-US" sz="2800" spc="-1" strike="noStrike">
                <a:solidFill>
                  <a:srgbClr val="000000"/>
                </a:solidFill>
                <a:latin typeface="Arial"/>
              </a:rPr>
              <a:t>For nonlinearly separable problems, perceptron learning algorithm will fail because no linear hyperplane can separate the data perfectly </a:t>
            </a:r>
            <a:endParaRPr b="0" lang="en-US" sz="2800" spc="-1" strike="noStrike">
              <a:solidFill>
                <a:srgbClr val="000000"/>
              </a:solidFill>
              <a:latin typeface="Arial"/>
            </a:endParaRPr>
          </a:p>
        </p:txBody>
      </p:sp>
      <p:pic>
        <p:nvPicPr>
          <p:cNvPr id="174" name="Picture 1" descr=""/>
          <p:cNvPicPr/>
          <p:nvPr/>
        </p:nvPicPr>
        <p:blipFill>
          <a:blip r:embed="rId1"/>
          <a:stretch/>
        </p:blipFill>
        <p:spPr>
          <a:xfrm>
            <a:off x="4182120" y="1143000"/>
            <a:ext cx="4547160" cy="3195360"/>
          </a:xfrm>
          <a:prstGeom prst="rect">
            <a:avLst/>
          </a:prstGeom>
          <a:ln>
            <a:noFill/>
          </a:ln>
        </p:spPr>
      </p:pic>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5" name="TextShape 1"/>
          <p:cNvSpPr txBox="1"/>
          <p:nvPr/>
        </p:nvSpPr>
        <p:spPr>
          <a:xfrm>
            <a:off x="380880" y="152280"/>
            <a:ext cx="8280000" cy="533160"/>
          </a:xfrm>
          <a:prstGeom prst="rect">
            <a:avLst/>
          </a:prstGeom>
          <a:noFill/>
          <a:ln>
            <a:noFill/>
          </a:ln>
        </p:spPr>
        <p:txBody>
          <a:bodyPr lIns="90360" rIns="90360" tIns="44280" bIns="44280" anchor="b">
            <a:noAutofit/>
          </a:bodyPr>
          <a:p>
            <a:pPr>
              <a:lnSpc>
                <a:spcPts val="3600"/>
              </a:lnSpc>
            </a:pPr>
            <a:r>
              <a:rPr b="1" lang="en-US" sz="3200" spc="-1" strike="noStrike">
                <a:solidFill>
                  <a:srgbClr val="000000"/>
                </a:solidFill>
                <a:latin typeface="Tahoma"/>
              </a:rPr>
              <a:t>Nonlinearly Separable Data</a:t>
            </a:r>
            <a:endParaRPr b="0" lang="en-US" sz="3200" spc="-1" strike="noStrike">
              <a:solidFill>
                <a:srgbClr val="000000"/>
              </a:solidFill>
              <a:latin typeface="Arial"/>
            </a:endParaRPr>
          </a:p>
        </p:txBody>
      </p:sp>
      <p:sp>
        <p:nvSpPr>
          <p:cNvPr id="176" name="CustomShape 2"/>
          <p:cNvSpPr/>
          <p:nvPr/>
        </p:nvSpPr>
        <p:spPr>
          <a:xfrm>
            <a:off x="5486400" y="1676520"/>
            <a:ext cx="2361960" cy="395280"/>
          </a:xfrm>
          <a:prstGeom prst="rect">
            <a:avLst/>
          </a:prstGeom>
          <a:noFill/>
          <a:ln>
            <a:noFill/>
          </a:ln>
        </p:spPr>
        <p:style>
          <a:lnRef idx="0"/>
          <a:fillRef idx="0"/>
          <a:effectRef idx="0"/>
          <a:fontRef idx="minor"/>
        </p:style>
        <p:txBody>
          <a:bodyPr lIns="90000" rIns="90000" tIns="45000" bIns="45000">
            <a:spAutoFit/>
          </a:bodyPr>
          <a:p>
            <a:pPr>
              <a:lnSpc>
                <a:spcPct val="100000"/>
              </a:lnSpc>
              <a:spcBef>
                <a:spcPts val="1001"/>
              </a:spcBef>
            </a:pPr>
            <a:r>
              <a:rPr b="1" lang="en-US" sz="2000" spc="-1" strike="noStrike">
                <a:solidFill>
                  <a:srgbClr val="000000"/>
                </a:solidFill>
                <a:latin typeface="Arial"/>
              </a:rPr>
              <a:t>XOR Data</a:t>
            </a:r>
            <a:endParaRPr b="0" lang="en-US" sz="2000" spc="-1" strike="noStrike">
              <a:latin typeface="Arial"/>
            </a:endParaRPr>
          </a:p>
        </p:txBody>
      </p:sp>
      <p:pic>
        <p:nvPicPr>
          <p:cNvPr id="177" name="" descr=""/>
          <p:cNvPicPr/>
          <p:nvPr/>
        </p:nvPicPr>
        <p:blipFill>
          <a:blip r:embed="rId1"/>
          <a:srcRect l="0" t="0" r="3921" b="0"/>
          <a:stretch/>
        </p:blipFill>
        <p:spPr>
          <a:xfrm>
            <a:off x="685800" y="2057400"/>
            <a:ext cx="7924680" cy="4025880"/>
          </a:xfrm>
          <a:prstGeom prst="rect">
            <a:avLst/>
          </a:prstGeom>
          <a:ln>
            <a:noFill/>
          </a:ln>
        </p:spPr>
      </p:pic>
      <p:pic>
        <p:nvPicPr>
          <p:cNvPr id="178" name="" descr=""/>
          <p:cNvPicPr/>
          <p:nvPr/>
        </p:nvPicPr>
        <p:blipFill>
          <a:blip r:embed="rId2"/>
          <a:stretch/>
        </p:blipFill>
        <p:spPr>
          <a:xfrm>
            <a:off x="685800" y="2133720"/>
            <a:ext cx="2082960" cy="635040"/>
          </a:xfrm>
          <a:prstGeom prst="rect">
            <a:avLst/>
          </a:prstGeom>
          <a:ln>
            <a:noFill/>
          </a:ln>
        </p:spPr>
      </p:pic>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9" name="TextShape 1"/>
          <p:cNvSpPr txBox="1"/>
          <p:nvPr/>
        </p:nvSpPr>
        <p:spPr>
          <a:xfrm>
            <a:off x="380880" y="152280"/>
            <a:ext cx="8280000" cy="533160"/>
          </a:xfrm>
          <a:prstGeom prst="rect">
            <a:avLst/>
          </a:prstGeom>
          <a:noFill/>
          <a:ln>
            <a:noFill/>
          </a:ln>
        </p:spPr>
        <p:txBody>
          <a:bodyPr lIns="90360" rIns="90360" tIns="44280" bIns="44280" anchor="b">
            <a:noAutofit/>
          </a:bodyPr>
          <a:p>
            <a:pPr>
              <a:lnSpc>
                <a:spcPts val="3600"/>
              </a:lnSpc>
            </a:pPr>
            <a:r>
              <a:rPr b="1" lang="en-US" sz="3200" spc="-1" strike="noStrike">
                <a:solidFill>
                  <a:srgbClr val="000000"/>
                </a:solidFill>
                <a:latin typeface="Tahoma"/>
              </a:rPr>
              <a:t>Multi-layer Neural Network</a:t>
            </a:r>
            <a:endParaRPr b="0" lang="en-US" sz="3200" spc="-1" strike="noStrike">
              <a:solidFill>
                <a:srgbClr val="000000"/>
              </a:solidFill>
              <a:latin typeface="Arial"/>
            </a:endParaRPr>
          </a:p>
        </p:txBody>
      </p:sp>
      <p:sp>
        <p:nvSpPr>
          <p:cNvPr id="180" name="TextShape 2"/>
          <p:cNvSpPr txBox="1"/>
          <p:nvPr/>
        </p:nvSpPr>
        <p:spPr>
          <a:xfrm>
            <a:off x="4191120" y="1523880"/>
            <a:ext cx="4723920" cy="5181120"/>
          </a:xfrm>
          <a:prstGeom prst="rect">
            <a:avLst/>
          </a:prstGeom>
          <a:noFill/>
          <a:ln>
            <a:noFill/>
          </a:ln>
        </p:spPr>
        <p:txBody>
          <a:bodyPr lIns="90360" rIns="90360" tIns="44280" bIns="44280">
            <a:noAutofit/>
          </a:bodyPr>
          <a:p>
            <a:pPr marL="291960" indent="-291600">
              <a:lnSpc>
                <a:spcPct val="100000"/>
              </a:lnSpc>
              <a:spcBef>
                <a:spcPts val="241"/>
              </a:spcBef>
              <a:spcAft>
                <a:spcPts val="400"/>
              </a:spcAft>
              <a:buClr>
                <a:srgbClr val="0c7b9c"/>
              </a:buClr>
              <a:buSzPct val="75000"/>
              <a:buFont typeface="Monotype Sorts" charset="2"/>
              <a:buChar char=""/>
            </a:pPr>
            <a:r>
              <a:rPr b="0" lang="en-US" sz="2400" spc="-1" strike="noStrike">
                <a:solidFill>
                  <a:srgbClr val="000000"/>
                </a:solidFill>
                <a:latin typeface="Arial"/>
              </a:rPr>
              <a:t>More than one </a:t>
            </a:r>
            <a:r>
              <a:rPr b="0" i="1" lang="en-US" sz="2400" spc="-1" strike="noStrike">
                <a:solidFill>
                  <a:srgbClr val="000000"/>
                </a:solidFill>
                <a:latin typeface="Arial"/>
              </a:rPr>
              <a:t>hidden layer </a:t>
            </a:r>
            <a:r>
              <a:rPr b="0" lang="en-US" sz="2400" spc="-1" strike="noStrike">
                <a:solidFill>
                  <a:srgbClr val="000000"/>
                </a:solidFill>
                <a:latin typeface="Arial"/>
              </a:rPr>
              <a:t>of computing nodes</a:t>
            </a:r>
            <a:endParaRPr b="0" lang="en-US" sz="2400" spc="-1" strike="noStrike">
              <a:solidFill>
                <a:srgbClr val="000000"/>
              </a:solidFill>
              <a:latin typeface="Arial"/>
            </a:endParaRPr>
          </a:p>
          <a:p>
            <a:pPr>
              <a:lnSpc>
                <a:spcPct val="100000"/>
              </a:lnSpc>
              <a:spcBef>
                <a:spcPts val="99"/>
              </a:spcBef>
              <a:spcAft>
                <a:spcPts val="400"/>
              </a:spcAft>
            </a:pPr>
            <a:endParaRPr b="0" lang="en-US" sz="2400" spc="-1" strike="noStrike">
              <a:solidFill>
                <a:srgbClr val="000000"/>
              </a:solidFill>
              <a:latin typeface="Arial"/>
            </a:endParaRPr>
          </a:p>
          <a:p>
            <a:pPr marL="291960" indent="-291600">
              <a:lnSpc>
                <a:spcPct val="100000"/>
              </a:lnSpc>
              <a:spcBef>
                <a:spcPts val="241"/>
              </a:spcBef>
              <a:spcAft>
                <a:spcPts val="400"/>
              </a:spcAft>
              <a:buClr>
                <a:srgbClr val="0c7b9c"/>
              </a:buClr>
              <a:buSzPct val="75000"/>
              <a:buFont typeface="Monotype Sorts" charset="2"/>
              <a:buChar char=""/>
            </a:pPr>
            <a:r>
              <a:rPr b="0" lang="en-US" sz="2400" spc="-1" strike="noStrike">
                <a:solidFill>
                  <a:srgbClr val="000000"/>
                </a:solidFill>
                <a:latin typeface="Arial"/>
              </a:rPr>
              <a:t>Every node in a hidden layer operates on activations from preceding layer and transmits activations forward to nodes of next layer</a:t>
            </a:r>
            <a:endParaRPr b="0" lang="en-US" sz="2400" spc="-1" strike="noStrike">
              <a:solidFill>
                <a:srgbClr val="000000"/>
              </a:solidFill>
              <a:latin typeface="Arial"/>
            </a:endParaRPr>
          </a:p>
          <a:p>
            <a:pPr>
              <a:lnSpc>
                <a:spcPct val="100000"/>
              </a:lnSpc>
              <a:spcBef>
                <a:spcPts val="99"/>
              </a:spcBef>
              <a:spcAft>
                <a:spcPts val="400"/>
              </a:spcAft>
            </a:pPr>
            <a:endParaRPr b="0" lang="en-US" sz="2400" spc="-1" strike="noStrike">
              <a:solidFill>
                <a:srgbClr val="000000"/>
              </a:solidFill>
              <a:latin typeface="Arial"/>
            </a:endParaRPr>
          </a:p>
          <a:p>
            <a:pPr marL="291960" indent="-291600">
              <a:lnSpc>
                <a:spcPct val="100000"/>
              </a:lnSpc>
              <a:spcBef>
                <a:spcPts val="241"/>
              </a:spcBef>
              <a:spcAft>
                <a:spcPts val="400"/>
              </a:spcAft>
              <a:buClr>
                <a:srgbClr val="0c7b9c"/>
              </a:buClr>
              <a:buSzPct val="75000"/>
              <a:buFont typeface="Monotype Sorts" charset="2"/>
              <a:buChar char=""/>
            </a:pPr>
            <a:r>
              <a:rPr b="0" lang="en-US" sz="2400" spc="-1" strike="noStrike">
                <a:solidFill>
                  <a:srgbClr val="000000"/>
                </a:solidFill>
                <a:latin typeface="Arial"/>
              </a:rPr>
              <a:t>Also referred to as “feedforward neural networks”</a:t>
            </a:r>
            <a:endParaRPr b="0" lang="en-US" sz="2400" spc="-1" strike="noStrike">
              <a:solidFill>
                <a:srgbClr val="000000"/>
              </a:solidFill>
              <a:latin typeface="Arial"/>
            </a:endParaRPr>
          </a:p>
          <a:p>
            <a:pPr>
              <a:lnSpc>
                <a:spcPct val="100000"/>
              </a:lnSpc>
              <a:spcBef>
                <a:spcPts val="99"/>
              </a:spcBef>
              <a:spcAft>
                <a:spcPts val="400"/>
              </a:spcAft>
            </a:pPr>
            <a:endParaRPr b="0" lang="en-US" sz="2400" spc="-1" strike="noStrike">
              <a:solidFill>
                <a:srgbClr val="000000"/>
              </a:solidFill>
              <a:latin typeface="Arial"/>
            </a:endParaRPr>
          </a:p>
          <a:p>
            <a:pPr>
              <a:lnSpc>
                <a:spcPct val="100000"/>
              </a:lnSpc>
              <a:spcBef>
                <a:spcPts val="99"/>
              </a:spcBef>
              <a:spcAft>
                <a:spcPts val="400"/>
              </a:spcAft>
            </a:pPr>
            <a:endParaRPr b="0" lang="en-US" sz="2400" spc="-1" strike="noStrike">
              <a:solidFill>
                <a:srgbClr val="000000"/>
              </a:solidFill>
              <a:latin typeface="Arial"/>
            </a:endParaRPr>
          </a:p>
          <a:p>
            <a:pPr>
              <a:lnSpc>
                <a:spcPct val="100000"/>
              </a:lnSpc>
              <a:spcBef>
                <a:spcPts val="241"/>
              </a:spcBef>
              <a:spcAft>
                <a:spcPts val="400"/>
              </a:spcAft>
            </a:pPr>
            <a:endParaRPr b="0" lang="en-US" sz="2400" spc="-1" strike="noStrike">
              <a:solidFill>
                <a:srgbClr val="000000"/>
              </a:solidFill>
              <a:latin typeface="Arial"/>
            </a:endParaRPr>
          </a:p>
          <a:p>
            <a:pPr>
              <a:lnSpc>
                <a:spcPct val="100000"/>
              </a:lnSpc>
              <a:spcBef>
                <a:spcPts val="241"/>
              </a:spcBef>
              <a:spcAft>
                <a:spcPts val="400"/>
              </a:spcAft>
            </a:pPr>
            <a:endParaRPr b="0" lang="en-US" sz="2400" spc="-1" strike="noStrike">
              <a:solidFill>
                <a:srgbClr val="000000"/>
              </a:solidFill>
              <a:latin typeface="Arial"/>
            </a:endParaRPr>
          </a:p>
        </p:txBody>
      </p:sp>
      <p:pic>
        <p:nvPicPr>
          <p:cNvPr id="181" name="" descr=""/>
          <p:cNvPicPr/>
          <p:nvPr/>
        </p:nvPicPr>
        <p:blipFill>
          <a:blip r:embed="rId1"/>
          <a:stretch/>
        </p:blipFill>
        <p:spPr>
          <a:xfrm>
            <a:off x="152280" y="1371600"/>
            <a:ext cx="3683160" cy="4457880"/>
          </a:xfrm>
          <a:prstGeom prst="rect">
            <a:avLst/>
          </a:prstGeom>
          <a:ln>
            <a:noFill/>
          </a:ln>
        </p:spPr>
      </p:pic>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2" name="TextShape 1"/>
          <p:cNvSpPr txBox="1"/>
          <p:nvPr/>
        </p:nvSpPr>
        <p:spPr>
          <a:xfrm>
            <a:off x="380880" y="152280"/>
            <a:ext cx="8280000" cy="533160"/>
          </a:xfrm>
          <a:prstGeom prst="rect">
            <a:avLst/>
          </a:prstGeom>
          <a:noFill/>
          <a:ln>
            <a:noFill/>
          </a:ln>
        </p:spPr>
        <p:txBody>
          <a:bodyPr lIns="90360" rIns="90360" tIns="44280" bIns="44280" anchor="b">
            <a:noAutofit/>
          </a:bodyPr>
          <a:p>
            <a:pPr>
              <a:lnSpc>
                <a:spcPts val="3600"/>
              </a:lnSpc>
            </a:pPr>
            <a:r>
              <a:rPr b="1" lang="en-US" sz="3200" spc="-1" strike="noStrike">
                <a:solidFill>
                  <a:srgbClr val="000000"/>
                </a:solidFill>
                <a:latin typeface="Tahoma"/>
              </a:rPr>
              <a:t>Multi-layer Neural Network</a:t>
            </a:r>
            <a:endParaRPr b="0" lang="en-US" sz="3200" spc="-1" strike="noStrike">
              <a:solidFill>
                <a:srgbClr val="000000"/>
              </a:solidFill>
              <a:latin typeface="Arial"/>
            </a:endParaRPr>
          </a:p>
        </p:txBody>
      </p:sp>
      <p:sp>
        <p:nvSpPr>
          <p:cNvPr id="183" name="TextShape 2"/>
          <p:cNvSpPr txBox="1"/>
          <p:nvPr/>
        </p:nvSpPr>
        <p:spPr>
          <a:xfrm>
            <a:off x="411120" y="1143000"/>
            <a:ext cx="8318160" cy="5181120"/>
          </a:xfrm>
          <a:prstGeom prst="rect">
            <a:avLst/>
          </a:prstGeom>
          <a:noFill/>
          <a:ln>
            <a:noFill/>
          </a:ln>
        </p:spPr>
        <p:txBody>
          <a:bodyPr lIns="90360" rIns="90360" tIns="44280" bIns="44280">
            <a:noAutofit/>
          </a:bodyPr>
          <a:p>
            <a:pPr marL="291960" indent="-291600">
              <a:lnSpc>
                <a:spcPct val="100000"/>
              </a:lnSpc>
              <a:spcBef>
                <a:spcPts val="281"/>
              </a:spcBef>
              <a:spcAft>
                <a:spcPts val="400"/>
              </a:spcAft>
              <a:buClr>
                <a:srgbClr val="0c7b9c"/>
              </a:buClr>
              <a:buSzPct val="75000"/>
              <a:buFont typeface="Monotype Sorts" charset="2"/>
              <a:buChar char=""/>
            </a:pPr>
            <a:r>
              <a:rPr b="0" lang="en-US" sz="2800" spc="-1" strike="noStrike">
                <a:solidFill>
                  <a:srgbClr val="000000"/>
                </a:solidFill>
                <a:latin typeface="Arial"/>
              </a:rPr>
              <a:t>Multi-layer neural networks with at least one hidden layer can solve any type of classification task involving nonlinear decision surfaces</a:t>
            </a:r>
            <a:endParaRPr b="0" lang="en-US" sz="2800" spc="-1" strike="noStrike">
              <a:solidFill>
                <a:srgbClr val="000000"/>
              </a:solidFill>
              <a:latin typeface="Arial"/>
            </a:endParaRPr>
          </a:p>
        </p:txBody>
      </p:sp>
      <p:pic>
        <p:nvPicPr>
          <p:cNvPr id="184" name="Picture 5" descr=""/>
          <p:cNvPicPr/>
          <p:nvPr/>
        </p:nvPicPr>
        <p:blipFill>
          <a:blip r:embed="rId1"/>
          <a:stretch/>
        </p:blipFill>
        <p:spPr>
          <a:xfrm>
            <a:off x="4648320" y="2838600"/>
            <a:ext cx="4343040" cy="3257280"/>
          </a:xfrm>
          <a:prstGeom prst="rect">
            <a:avLst/>
          </a:prstGeom>
          <a:ln>
            <a:noFill/>
          </a:ln>
        </p:spPr>
      </p:pic>
      <p:sp>
        <p:nvSpPr>
          <p:cNvPr id="185" name="CustomShape 3"/>
          <p:cNvSpPr/>
          <p:nvPr/>
        </p:nvSpPr>
        <p:spPr>
          <a:xfrm>
            <a:off x="5715000" y="2514600"/>
            <a:ext cx="2361960" cy="395280"/>
          </a:xfrm>
          <a:prstGeom prst="rect">
            <a:avLst/>
          </a:prstGeom>
          <a:noFill/>
          <a:ln>
            <a:noFill/>
          </a:ln>
        </p:spPr>
        <p:style>
          <a:lnRef idx="0"/>
          <a:fillRef idx="0"/>
          <a:effectRef idx="0"/>
          <a:fontRef idx="minor"/>
        </p:style>
        <p:txBody>
          <a:bodyPr lIns="90000" rIns="90000" tIns="45000" bIns="45000">
            <a:spAutoFit/>
          </a:bodyPr>
          <a:p>
            <a:pPr>
              <a:lnSpc>
                <a:spcPct val="100000"/>
              </a:lnSpc>
              <a:spcBef>
                <a:spcPts val="1001"/>
              </a:spcBef>
            </a:pPr>
            <a:r>
              <a:rPr b="1" lang="en-US" sz="2000" spc="-1" strike="noStrike">
                <a:solidFill>
                  <a:srgbClr val="000000"/>
                </a:solidFill>
                <a:latin typeface="Arial"/>
              </a:rPr>
              <a:t>XOR Data</a:t>
            </a:r>
            <a:endParaRPr b="0" lang="en-US" sz="2000" spc="-1" strike="noStrike">
              <a:latin typeface="Arial"/>
            </a:endParaRPr>
          </a:p>
        </p:txBody>
      </p:sp>
      <p:pic>
        <p:nvPicPr>
          <p:cNvPr id="186" name="" descr=""/>
          <p:cNvPicPr/>
          <p:nvPr/>
        </p:nvPicPr>
        <p:blipFill>
          <a:blip r:embed="rId2"/>
          <a:stretch/>
        </p:blipFill>
        <p:spPr>
          <a:xfrm>
            <a:off x="457200" y="3276720"/>
            <a:ext cx="3975120" cy="2514600"/>
          </a:xfrm>
          <a:prstGeom prst="rect">
            <a:avLst/>
          </a:prstGeom>
          <a:ln>
            <a:noFill/>
          </a:ln>
        </p:spPr>
      </p:pic>
    </p:spTree>
  </p:cSld>
  <mc:AlternateContent>
    <mc:Choice Requires="p14">
      <p:transition spd="slow" p14:dur="2000"/>
    </mc:Choice>
    <mc:Fallback>
      <p:transition spd="slow"/>
    </mc:Fallback>
  </mc:AlternateContent>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nodeType="clickEffect" fill="hold" presetClass="entr" presetID="1">
                                  <p:stCondLst>
                                    <p:cond delay="0"/>
                                  </p:stCondLst>
                                  <p:childTnLst>
                                    <p:set>
                                      <p:cBhvr>
                                        <p:cTn id="6" dur="1" fill="hold">
                                          <p:stCondLst>
                                            <p:cond delay="0"/>
                                          </p:stCondLst>
                                        </p:cTn>
                                        <p:tgtEl>
                                          <p:spTgt spid="-1"/>
                                        </p:tgtEl>
                                        <p:attrNameLst>
                                          <p:attrName>style.visibility</p:attrName>
                                        </p:attrNameLst>
                                      </p:cBhvr>
                                      <p:to>
                                        <p:strVal val="visible"/>
                                      </p:to>
                                    </p:set>
                                  </p:childTnLst>
                                </p:cTn>
                              </p:par>
                              <p:par>
                                <p:cTn id="7" nodeType="withEffect" fill="hold" presetClass="entr" presetID="1">
                                  <p:stCondLst>
                                    <p:cond delay="0"/>
                                  </p:stCondLst>
                                  <p:childTnLst>
                                    <p:set>
                                      <p:cBhvr>
                                        <p:cTn id="8" dur="1" fill="hold">
                                          <p:stCondLst>
                                            <p:cond delay="0"/>
                                          </p:stCondLst>
                                        </p:cTn>
                                        <p:tgtEl>
                                          <p:spTgt spid="184"/>
                                        </p:tgtEl>
                                        <p:attrNameLst>
                                          <p:attrName>style.visibility</p:attrName>
                                        </p:attrNameLst>
                                      </p:cBhvr>
                                      <p:to>
                                        <p:strVal val="visible"/>
                                      </p:to>
                                    </p:set>
                                  </p:childTnLst>
                                </p:cTn>
                              </p:par>
                              <p:par>
                                <p:cTn id="9" nodeType="withEffect" fill="hold" presetClass="entr" presetID="1">
                                  <p:stCondLst>
                                    <p:cond delay="0"/>
                                  </p:stCondLst>
                                  <p:childTnLst>
                                    <p:set>
                                      <p:cBhvr>
                                        <p:cTn id="10" dur="1" fill="hold">
                                          <p:stCondLst>
                                            <p:cond delay="0"/>
                                          </p:stCondLst>
                                        </p:cTn>
                                        <p:tgtEl>
                                          <p:spTgt spid="18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7" name="TextShape 1"/>
          <p:cNvSpPr txBox="1"/>
          <p:nvPr/>
        </p:nvSpPr>
        <p:spPr>
          <a:xfrm>
            <a:off x="380880" y="152280"/>
            <a:ext cx="8280000" cy="533160"/>
          </a:xfrm>
          <a:prstGeom prst="rect">
            <a:avLst/>
          </a:prstGeom>
          <a:noFill/>
          <a:ln>
            <a:noFill/>
          </a:ln>
        </p:spPr>
        <p:txBody>
          <a:bodyPr lIns="90360" rIns="90360" tIns="44280" bIns="44280" anchor="b">
            <a:noAutofit/>
          </a:bodyPr>
          <a:p>
            <a:pPr>
              <a:lnSpc>
                <a:spcPts val="3600"/>
              </a:lnSpc>
            </a:pPr>
            <a:r>
              <a:rPr b="1" lang="en-US" sz="3200" spc="-1" strike="noStrike">
                <a:solidFill>
                  <a:srgbClr val="000000"/>
                </a:solidFill>
                <a:latin typeface="Tahoma"/>
              </a:rPr>
              <a:t>Why Multiple Hidden Layers?</a:t>
            </a:r>
            <a:endParaRPr b="0" lang="en-US" sz="3200" spc="-1" strike="noStrike">
              <a:solidFill>
                <a:srgbClr val="000000"/>
              </a:solidFill>
              <a:latin typeface="Arial"/>
            </a:endParaRPr>
          </a:p>
        </p:txBody>
      </p:sp>
      <p:sp>
        <p:nvSpPr>
          <p:cNvPr id="188" name="TextShape 2"/>
          <p:cNvSpPr txBox="1"/>
          <p:nvPr/>
        </p:nvSpPr>
        <p:spPr>
          <a:xfrm>
            <a:off x="176040" y="1143000"/>
            <a:ext cx="8619480" cy="5181120"/>
          </a:xfrm>
          <a:prstGeom prst="rect">
            <a:avLst/>
          </a:prstGeom>
          <a:noFill/>
          <a:ln>
            <a:noFill/>
          </a:ln>
        </p:spPr>
        <p:txBody>
          <a:bodyPr lIns="90360" rIns="90360" tIns="44280" bIns="44280">
            <a:noAutofit/>
          </a:bodyPr>
          <a:p>
            <a:pPr marL="291960" indent="-291600">
              <a:lnSpc>
                <a:spcPct val="100000"/>
              </a:lnSpc>
              <a:spcBef>
                <a:spcPts val="261"/>
              </a:spcBef>
              <a:spcAft>
                <a:spcPts val="400"/>
              </a:spcAft>
              <a:buClr>
                <a:srgbClr val="0c7b9c"/>
              </a:buClr>
              <a:buSzPct val="75000"/>
              <a:buFont typeface="Monotype Sorts" charset="2"/>
              <a:buChar char=""/>
            </a:pPr>
            <a:r>
              <a:rPr b="0" lang="en-US" sz="2600" spc="-1" strike="noStrike">
                <a:solidFill>
                  <a:srgbClr val="000000"/>
                </a:solidFill>
                <a:latin typeface="Arial"/>
              </a:rPr>
              <a:t>Activations at hidden layers can be viewed as features extracted as functions of inputs</a:t>
            </a:r>
            <a:endParaRPr b="0" lang="en-US" sz="2600" spc="-1" strike="noStrike">
              <a:solidFill>
                <a:srgbClr val="000000"/>
              </a:solidFill>
              <a:latin typeface="Arial"/>
            </a:endParaRPr>
          </a:p>
          <a:p>
            <a:pPr marL="291960" indent="-291600">
              <a:lnSpc>
                <a:spcPct val="100000"/>
              </a:lnSpc>
              <a:spcBef>
                <a:spcPts val="261"/>
              </a:spcBef>
              <a:spcAft>
                <a:spcPts val="400"/>
              </a:spcAft>
              <a:buClr>
                <a:srgbClr val="0c7b9c"/>
              </a:buClr>
              <a:buSzPct val="75000"/>
              <a:buFont typeface="Monotype Sorts" charset="2"/>
              <a:buChar char=""/>
            </a:pPr>
            <a:r>
              <a:rPr b="0" lang="en-US" sz="2600" spc="-1" strike="noStrike">
                <a:solidFill>
                  <a:srgbClr val="000000"/>
                </a:solidFill>
                <a:latin typeface="Arial"/>
              </a:rPr>
              <a:t>Every hidden layer represents a level of abstraction</a:t>
            </a:r>
            <a:endParaRPr b="0" lang="en-US" sz="2600" spc="-1" strike="noStrike">
              <a:solidFill>
                <a:srgbClr val="000000"/>
              </a:solidFill>
              <a:latin typeface="Arial"/>
            </a:endParaRPr>
          </a:p>
          <a:p>
            <a:pPr lvl="1" marL="800280" indent="-342720">
              <a:lnSpc>
                <a:spcPct val="100000"/>
              </a:lnSpc>
              <a:spcBef>
                <a:spcPts val="241"/>
              </a:spcBef>
              <a:spcAft>
                <a:spcPts val="400"/>
              </a:spcAft>
              <a:buClr>
                <a:srgbClr val="0c7b9c"/>
              </a:buClr>
              <a:buFont typeface="Arial"/>
              <a:buChar char="–"/>
            </a:pPr>
            <a:r>
              <a:rPr b="0" i="1" lang="en-US" sz="2400" spc="-1" strike="noStrike">
                <a:solidFill>
                  <a:srgbClr val="000000"/>
                </a:solidFill>
                <a:latin typeface="Arial"/>
              </a:rPr>
              <a:t>Complex features are compositions of simpler features</a:t>
            </a:r>
            <a:endParaRPr b="0" lang="en-US" sz="2400" spc="-1" strike="noStrike">
              <a:solidFill>
                <a:srgbClr val="000000"/>
              </a:solidFill>
              <a:latin typeface="Arial"/>
            </a:endParaRPr>
          </a:p>
          <a:p>
            <a:endParaRPr b="0" lang="en-US" sz="2400" spc="-1" strike="noStrike">
              <a:solidFill>
                <a:srgbClr val="000000"/>
              </a:solidFill>
              <a:latin typeface="Arial"/>
            </a:endParaRPr>
          </a:p>
          <a:p>
            <a:endParaRPr b="0" lang="en-US" sz="2400" spc="-1" strike="noStrike">
              <a:solidFill>
                <a:srgbClr val="000000"/>
              </a:solidFill>
              <a:latin typeface="Arial"/>
            </a:endParaRPr>
          </a:p>
          <a:p>
            <a:endParaRPr b="0" lang="en-US" sz="2400" spc="-1" strike="noStrike">
              <a:solidFill>
                <a:srgbClr val="000000"/>
              </a:solidFill>
              <a:latin typeface="Arial"/>
            </a:endParaRPr>
          </a:p>
          <a:p>
            <a:endParaRPr b="0" lang="en-US" sz="2400" spc="-1" strike="noStrike">
              <a:solidFill>
                <a:srgbClr val="000000"/>
              </a:solidFill>
              <a:latin typeface="Arial"/>
            </a:endParaRPr>
          </a:p>
          <a:p>
            <a:pPr marL="457200">
              <a:lnSpc>
                <a:spcPct val="100000"/>
              </a:lnSpc>
              <a:spcBef>
                <a:spcPts val="201"/>
              </a:spcBef>
              <a:spcAft>
                <a:spcPts val="400"/>
              </a:spcAft>
              <a:tabLst>
                <a:tab algn="l" pos="0"/>
              </a:tabLst>
            </a:pPr>
            <a:endParaRPr b="0" lang="en-US" sz="2400" spc="-1" strike="noStrike">
              <a:solidFill>
                <a:srgbClr val="000000"/>
              </a:solidFill>
              <a:latin typeface="Arial"/>
            </a:endParaRPr>
          </a:p>
          <a:p>
            <a:pPr marL="291960" indent="-291600">
              <a:lnSpc>
                <a:spcPct val="100000"/>
              </a:lnSpc>
              <a:spcBef>
                <a:spcPts val="261"/>
              </a:spcBef>
              <a:spcAft>
                <a:spcPts val="400"/>
              </a:spcAft>
              <a:buClr>
                <a:srgbClr val="0c7b9c"/>
              </a:buClr>
              <a:buSzPct val="75000"/>
              <a:buFont typeface="Monotype Sorts" charset="2"/>
              <a:buChar char=""/>
              <a:tabLst>
                <a:tab algn="l" pos="0"/>
              </a:tabLst>
            </a:pPr>
            <a:r>
              <a:rPr b="0" lang="en-US" sz="2600" spc="-1" strike="noStrike">
                <a:solidFill>
                  <a:srgbClr val="000000"/>
                </a:solidFill>
                <a:latin typeface="Arial"/>
              </a:rPr>
              <a:t>Number of layers is known as </a:t>
            </a:r>
            <a:r>
              <a:rPr b="1" lang="en-US" sz="2600" spc="-1" strike="noStrike">
                <a:solidFill>
                  <a:srgbClr val="000000"/>
                </a:solidFill>
                <a:latin typeface="Arial"/>
              </a:rPr>
              <a:t>depth</a:t>
            </a:r>
            <a:r>
              <a:rPr b="0" lang="en-US" sz="2600" spc="-1" strike="noStrike">
                <a:solidFill>
                  <a:srgbClr val="000000"/>
                </a:solidFill>
                <a:latin typeface="Arial"/>
              </a:rPr>
              <a:t> of ANN</a:t>
            </a:r>
            <a:endParaRPr b="0" lang="en-US" sz="2600" spc="-1" strike="noStrike">
              <a:solidFill>
                <a:srgbClr val="000000"/>
              </a:solidFill>
              <a:latin typeface="Arial"/>
            </a:endParaRPr>
          </a:p>
          <a:p>
            <a:pPr lvl="1" marL="800280" indent="-342720">
              <a:lnSpc>
                <a:spcPct val="100000"/>
              </a:lnSpc>
              <a:spcBef>
                <a:spcPts val="241"/>
              </a:spcBef>
              <a:spcAft>
                <a:spcPts val="400"/>
              </a:spcAft>
              <a:buClr>
                <a:srgbClr val="0c7b9c"/>
              </a:buClr>
              <a:buFont typeface="Arial"/>
              <a:buChar char="–"/>
              <a:tabLst>
                <a:tab algn="l" pos="0"/>
              </a:tabLst>
            </a:pPr>
            <a:r>
              <a:rPr b="0" i="1" lang="en-US" sz="2400" spc="-1" strike="noStrike">
                <a:solidFill>
                  <a:srgbClr val="000000"/>
                </a:solidFill>
                <a:latin typeface="Arial"/>
              </a:rPr>
              <a:t>Deeper networks express complex hierarchy of features</a:t>
            </a:r>
            <a:endParaRPr b="0" lang="en-US" sz="2400" spc="-1" strike="noStrike">
              <a:solidFill>
                <a:srgbClr val="000000"/>
              </a:solidFill>
              <a:latin typeface="Arial"/>
            </a:endParaRPr>
          </a:p>
        </p:txBody>
      </p:sp>
      <p:pic>
        <p:nvPicPr>
          <p:cNvPr id="189" name="Picture 5" descr=""/>
          <p:cNvPicPr/>
          <p:nvPr/>
        </p:nvPicPr>
        <p:blipFill>
          <a:blip r:embed="rId1"/>
          <a:srcRect l="9597" t="19235" r="8583" b="48437"/>
          <a:stretch/>
        </p:blipFill>
        <p:spPr>
          <a:xfrm>
            <a:off x="609480" y="3124080"/>
            <a:ext cx="7931160" cy="1837800"/>
          </a:xfrm>
          <a:prstGeom prst="rect">
            <a:avLst/>
          </a:prstGeom>
          <a:ln>
            <a:noFill/>
          </a:ln>
        </p:spPr>
      </p:pic>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0" name="TextShape 1"/>
          <p:cNvSpPr txBox="1"/>
          <p:nvPr/>
        </p:nvSpPr>
        <p:spPr>
          <a:xfrm>
            <a:off x="380880" y="152280"/>
            <a:ext cx="8280000" cy="533160"/>
          </a:xfrm>
          <a:prstGeom prst="rect">
            <a:avLst/>
          </a:prstGeom>
          <a:noFill/>
          <a:ln>
            <a:noFill/>
          </a:ln>
        </p:spPr>
        <p:txBody>
          <a:bodyPr lIns="90360" rIns="90360" tIns="44280" bIns="44280" anchor="b">
            <a:noAutofit/>
          </a:bodyPr>
          <a:p>
            <a:pPr>
              <a:lnSpc>
                <a:spcPts val="3600"/>
              </a:lnSpc>
            </a:pPr>
            <a:r>
              <a:rPr b="1" lang="en-US" sz="3200" spc="-1" strike="noStrike">
                <a:solidFill>
                  <a:srgbClr val="000000"/>
                </a:solidFill>
                <a:latin typeface="Tahoma"/>
              </a:rPr>
              <a:t>Multi-Layer Network Architecture</a:t>
            </a:r>
            <a:endParaRPr b="0" lang="en-US" sz="3200" spc="-1" strike="noStrike">
              <a:solidFill>
                <a:srgbClr val="000000"/>
              </a:solidFill>
              <a:latin typeface="Arial"/>
            </a:endParaRPr>
          </a:p>
        </p:txBody>
      </p:sp>
      <p:pic>
        <p:nvPicPr>
          <p:cNvPr id="191" name="Picture 5" descr=""/>
          <p:cNvPicPr/>
          <p:nvPr/>
        </p:nvPicPr>
        <p:blipFill>
          <a:blip r:embed="rId1"/>
          <a:stretch/>
        </p:blipFill>
        <p:spPr>
          <a:xfrm>
            <a:off x="3124080" y="4495680"/>
            <a:ext cx="3966840" cy="813600"/>
          </a:xfrm>
          <a:prstGeom prst="rect">
            <a:avLst/>
          </a:prstGeom>
          <a:ln>
            <a:noFill/>
          </a:ln>
        </p:spPr>
      </p:pic>
      <p:sp>
        <p:nvSpPr>
          <p:cNvPr id="192" name="CustomShape 2"/>
          <p:cNvSpPr/>
          <p:nvPr/>
        </p:nvSpPr>
        <p:spPr>
          <a:xfrm>
            <a:off x="767880" y="5466600"/>
            <a:ext cx="2057040" cy="63900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1" lang="en-US" sz="1800" spc="-1" strike="noStrike">
                <a:solidFill>
                  <a:srgbClr val="000000"/>
                </a:solidFill>
                <a:latin typeface="Arial"/>
              </a:rPr>
              <a:t>Activation value </a:t>
            </a:r>
            <a:r>
              <a:rPr b="0" lang="en-US" sz="1800" spc="-1" strike="noStrike">
                <a:solidFill>
                  <a:srgbClr val="000000"/>
                </a:solidFill>
                <a:latin typeface="Arial"/>
              </a:rPr>
              <a:t>at node i at layer l</a:t>
            </a:r>
            <a:endParaRPr b="0" lang="en-US" sz="1800" spc="-1" strike="noStrike">
              <a:latin typeface="Arial"/>
            </a:endParaRPr>
          </a:p>
        </p:txBody>
      </p:sp>
      <p:pic>
        <p:nvPicPr>
          <p:cNvPr id="193" name="Picture 7" descr=""/>
          <p:cNvPicPr/>
          <p:nvPr/>
        </p:nvPicPr>
        <p:blipFill>
          <a:blip r:embed="rId2"/>
          <a:stretch/>
        </p:blipFill>
        <p:spPr>
          <a:xfrm>
            <a:off x="1611720" y="1143000"/>
            <a:ext cx="5942160" cy="3047760"/>
          </a:xfrm>
          <a:prstGeom prst="rect">
            <a:avLst/>
          </a:prstGeom>
          <a:ln>
            <a:noFill/>
          </a:ln>
        </p:spPr>
      </p:pic>
      <p:sp>
        <p:nvSpPr>
          <p:cNvPr id="194" name="CustomShape 3"/>
          <p:cNvSpPr/>
          <p:nvPr/>
        </p:nvSpPr>
        <p:spPr>
          <a:xfrm>
            <a:off x="3178800" y="5506200"/>
            <a:ext cx="1414080" cy="639000"/>
          </a:xfrm>
          <a:prstGeom prst="rect">
            <a:avLst/>
          </a:prstGeom>
          <a:solidFill>
            <a:schemeClr val="accent5"/>
          </a:solidFill>
          <a:ln>
            <a:noFill/>
          </a:ln>
        </p:spPr>
        <p:style>
          <a:lnRef idx="0"/>
          <a:fillRef idx="0"/>
          <a:effectRef idx="0"/>
          <a:fontRef idx="minor"/>
        </p:style>
        <p:txBody>
          <a:bodyPr lIns="90000" rIns="90000" tIns="45000" bIns="45000">
            <a:spAutoFit/>
          </a:bodyPr>
          <a:p>
            <a:pPr algn="ctr">
              <a:lnSpc>
                <a:spcPct val="100000"/>
              </a:lnSpc>
            </a:pPr>
            <a:r>
              <a:rPr b="1" lang="en-US" sz="1800" spc="-1" strike="noStrike">
                <a:solidFill>
                  <a:srgbClr val="000000"/>
                </a:solidFill>
                <a:latin typeface="Arial"/>
              </a:rPr>
              <a:t>Activation Function</a:t>
            </a:r>
            <a:endParaRPr b="0" lang="en-US" sz="1800" spc="-1" strike="noStrike">
              <a:latin typeface="Arial"/>
            </a:endParaRPr>
          </a:p>
        </p:txBody>
      </p:sp>
      <p:sp>
        <p:nvSpPr>
          <p:cNvPr id="195" name="CustomShape 4"/>
          <p:cNvSpPr/>
          <p:nvPr/>
        </p:nvSpPr>
        <p:spPr>
          <a:xfrm>
            <a:off x="4809600" y="5705640"/>
            <a:ext cx="2424960" cy="36468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1" lang="en-US" sz="1800" spc="-1" strike="noStrike">
                <a:solidFill>
                  <a:srgbClr val="000000"/>
                </a:solidFill>
                <a:latin typeface="Arial"/>
              </a:rPr>
              <a:t>Linear Predictor</a:t>
            </a:r>
            <a:endParaRPr b="0" lang="en-US" sz="1800" spc="-1" strike="noStrike">
              <a:latin typeface="Arial"/>
            </a:endParaRPr>
          </a:p>
        </p:txBody>
      </p:sp>
      <p:sp>
        <p:nvSpPr>
          <p:cNvPr id="196" name="CustomShape 5"/>
          <p:cNvSpPr/>
          <p:nvPr/>
        </p:nvSpPr>
        <p:spPr>
          <a:xfrm flipV="1">
            <a:off x="3886200" y="4992480"/>
            <a:ext cx="360" cy="508680"/>
          </a:xfrm>
          <a:custGeom>
            <a:avLst/>
            <a:gdLst/>
            <a:ahLst/>
            <a:rect l="l" t="t" r="r" b="b"/>
            <a:pathLst>
              <a:path w="21600" h="21600">
                <a:moveTo>
                  <a:pt x="0" y="0"/>
                </a:moveTo>
                <a:lnTo>
                  <a:pt x="21600" y="21600"/>
                </a:lnTo>
              </a:path>
            </a:pathLst>
          </a:custGeom>
          <a:solidFill>
            <a:schemeClr val="accent1"/>
          </a:solidFill>
          <a:ln w="12600">
            <a:solidFill>
              <a:schemeClr val="tx1"/>
            </a:solidFill>
            <a:round/>
            <a:tailEnd len="med" type="triangle" w="med"/>
          </a:ln>
        </p:spPr>
        <p:style>
          <a:lnRef idx="0"/>
          <a:fillRef idx="0"/>
          <a:effectRef idx="0"/>
          <a:fontRef idx="minor"/>
        </p:style>
      </p:sp>
      <p:sp>
        <p:nvSpPr>
          <p:cNvPr id="197" name="CustomShape 6"/>
          <p:cNvSpPr/>
          <p:nvPr/>
        </p:nvSpPr>
        <p:spPr>
          <a:xfrm flipV="1">
            <a:off x="1796760" y="4902480"/>
            <a:ext cx="1327320" cy="563760"/>
          </a:xfrm>
          <a:custGeom>
            <a:avLst/>
            <a:gdLst/>
            <a:ahLst/>
            <a:rect l="l" t="t" r="r" b="b"/>
            <a:pathLst>
              <a:path w="21600" h="21600">
                <a:moveTo>
                  <a:pt x="0" y="0"/>
                </a:moveTo>
                <a:lnTo>
                  <a:pt x="21600" y="21600"/>
                </a:lnTo>
              </a:path>
            </a:pathLst>
          </a:custGeom>
          <a:solidFill>
            <a:schemeClr val="accent1"/>
          </a:solidFill>
          <a:ln w="12600">
            <a:solidFill>
              <a:schemeClr val="tx1"/>
            </a:solidFill>
            <a:round/>
            <a:tailEnd len="med" type="triangle" w="med"/>
          </a:ln>
        </p:spPr>
        <p:style>
          <a:lnRef idx="0"/>
          <a:fillRef idx="0"/>
          <a:effectRef idx="0"/>
          <a:fontRef idx="minor"/>
        </p:style>
      </p:sp>
      <p:sp>
        <p:nvSpPr>
          <p:cNvPr id="198" name="CustomShape 7"/>
          <p:cNvSpPr/>
          <p:nvPr/>
        </p:nvSpPr>
        <p:spPr>
          <a:xfrm rot="16200000">
            <a:off x="5818320" y="4550760"/>
            <a:ext cx="407160" cy="1828440"/>
          </a:xfrm>
          <a:prstGeom prst="leftBrace">
            <a:avLst>
              <a:gd name="adj1" fmla="val 110003"/>
              <a:gd name="adj2" fmla="val 52091"/>
            </a:avLst>
          </a:prstGeom>
          <a:noFill/>
          <a:ln w="12600">
            <a:solidFill>
              <a:schemeClr val="tx1"/>
            </a:solidFill>
            <a:round/>
          </a:ln>
        </p:spPr>
        <p:style>
          <a:lnRef idx="0"/>
          <a:fillRef idx="0"/>
          <a:effectRef idx="0"/>
          <a:fontRef idx="minor"/>
        </p:style>
      </p:sp>
    </p:spTree>
  </p:cSld>
  <mc:AlternateContent>
    <mc:Choice Requires="p14">
      <p:transition spd="slow" p14:dur="2000"/>
    </mc:Choice>
    <mc:Fallback>
      <p:transition spd="slow"/>
    </mc:Fallback>
  </mc:AlternateContent>
  <p:timing>
    <p:tnLst>
      <p:par>
        <p:cTn id="11" dur="indefinite" restart="never" nodeType="tmRoot">
          <p:childTnLst>
            <p:seq>
              <p:cTn id="12" dur="indefinite" nodeType="mainSeq">
                <p:childTnLst>
                  <p:par>
                    <p:cTn id="13" fill="hold">
                      <p:stCondLst>
                        <p:cond delay="indefinite"/>
                      </p:stCondLst>
                      <p:childTnLst>
                        <p:par>
                          <p:cTn id="14" fill="hold">
                            <p:stCondLst>
                              <p:cond delay="0"/>
                            </p:stCondLst>
                            <p:childTnLst>
                              <p:par>
                                <p:cTn id="15" nodeType="clickEffect" fill="hold" presetClass="entr" presetID="1">
                                  <p:stCondLst>
                                    <p:cond delay="0"/>
                                  </p:stCondLst>
                                  <p:childTnLst>
                                    <p:set>
                                      <p:cBhvr>
                                        <p:cTn id="16" dur="1" fill="hold">
                                          <p:stCondLst>
                                            <p:cond delay="0"/>
                                          </p:stCondLst>
                                        </p:cTn>
                                        <p:tgtEl>
                                          <p:spTgt spid="191"/>
                                        </p:tgtEl>
                                        <p:attrNameLst>
                                          <p:attrName>style.visibility</p:attrName>
                                        </p:attrNameLst>
                                      </p:cBhvr>
                                      <p:to>
                                        <p:strVal val="visible"/>
                                      </p:to>
                                    </p:set>
                                  </p:childTnLst>
                                </p:cTn>
                              </p:par>
                              <p:par>
                                <p:cTn id="17" nodeType="withEffect" fill="hold" presetClass="entr" presetID="1">
                                  <p:stCondLst>
                                    <p:cond delay="0"/>
                                  </p:stCondLst>
                                  <p:childTnLst>
                                    <p:set>
                                      <p:cBhvr>
                                        <p:cTn id="18" dur="1" fill="hold">
                                          <p:stCondLst>
                                            <p:cond delay="0"/>
                                          </p:stCondLst>
                                        </p:cTn>
                                        <p:tgtEl>
                                          <p:spTgt spid="192"/>
                                        </p:tgtEl>
                                        <p:attrNameLst>
                                          <p:attrName>style.visibility</p:attrName>
                                        </p:attrNameLst>
                                      </p:cBhvr>
                                      <p:to>
                                        <p:strVal val="visible"/>
                                      </p:to>
                                    </p:set>
                                  </p:childTnLst>
                                </p:cTn>
                              </p:par>
                              <p:par>
                                <p:cTn id="19" nodeType="withEffect" fill="hold" presetClass="entr" presetID="1">
                                  <p:stCondLst>
                                    <p:cond delay="0"/>
                                  </p:stCondLst>
                                  <p:childTnLst>
                                    <p:set>
                                      <p:cBhvr>
                                        <p:cTn id="20" dur="1" fill="hold">
                                          <p:stCondLst>
                                            <p:cond delay="0"/>
                                          </p:stCondLst>
                                        </p:cTn>
                                        <p:tgtEl>
                                          <p:spTgt spid="194"/>
                                        </p:tgtEl>
                                        <p:attrNameLst>
                                          <p:attrName>style.visibility</p:attrName>
                                        </p:attrNameLst>
                                      </p:cBhvr>
                                      <p:to>
                                        <p:strVal val="visible"/>
                                      </p:to>
                                    </p:set>
                                  </p:childTnLst>
                                </p:cTn>
                              </p:par>
                              <p:par>
                                <p:cTn id="21" nodeType="withEffect" fill="hold" presetClass="entr" presetID="1">
                                  <p:stCondLst>
                                    <p:cond delay="0"/>
                                  </p:stCondLst>
                                  <p:childTnLst>
                                    <p:set>
                                      <p:cBhvr>
                                        <p:cTn id="22" dur="1" fill="hold">
                                          <p:stCondLst>
                                            <p:cond delay="0"/>
                                          </p:stCondLst>
                                        </p:cTn>
                                        <p:tgtEl>
                                          <p:spTgt spid="195"/>
                                        </p:tgtEl>
                                        <p:attrNameLst>
                                          <p:attrName>style.visibility</p:attrName>
                                        </p:attrNameLst>
                                      </p:cBhvr>
                                      <p:to>
                                        <p:strVal val="visible"/>
                                      </p:to>
                                    </p:set>
                                  </p:childTnLst>
                                </p:cTn>
                              </p:par>
                              <p:par>
                                <p:cTn id="23" nodeType="withEffect" fill="hold" presetClass="entr" presetID="1">
                                  <p:stCondLst>
                                    <p:cond delay="0"/>
                                  </p:stCondLst>
                                  <p:childTnLst>
                                    <p:set>
                                      <p:cBhvr>
                                        <p:cTn id="24" dur="1" fill="hold">
                                          <p:stCondLst>
                                            <p:cond delay="0"/>
                                          </p:stCondLst>
                                        </p:cTn>
                                        <p:tgtEl>
                                          <p:spTgt spid="196"/>
                                        </p:tgtEl>
                                        <p:attrNameLst>
                                          <p:attrName>style.visibility</p:attrName>
                                        </p:attrNameLst>
                                      </p:cBhvr>
                                      <p:to>
                                        <p:strVal val="visible"/>
                                      </p:to>
                                    </p:set>
                                  </p:childTnLst>
                                </p:cTn>
                              </p:par>
                              <p:par>
                                <p:cTn id="25" nodeType="withEffect" fill="hold" presetClass="entr" presetID="1">
                                  <p:stCondLst>
                                    <p:cond delay="0"/>
                                  </p:stCondLst>
                                  <p:childTnLst>
                                    <p:set>
                                      <p:cBhvr>
                                        <p:cTn id="26" dur="1" fill="hold">
                                          <p:stCondLst>
                                            <p:cond delay="0"/>
                                          </p:stCondLst>
                                        </p:cTn>
                                        <p:tgtEl>
                                          <p:spTgt spid="197"/>
                                        </p:tgtEl>
                                        <p:attrNameLst>
                                          <p:attrName>style.visibility</p:attrName>
                                        </p:attrNameLst>
                                      </p:cBhvr>
                                      <p:to>
                                        <p:strVal val="visible"/>
                                      </p:to>
                                    </p:set>
                                  </p:childTnLst>
                                </p:cTn>
                              </p:par>
                              <p:par>
                                <p:cTn id="27" nodeType="withEffect" fill="hold" presetClass="entr" presetID="1">
                                  <p:stCondLst>
                                    <p:cond delay="0"/>
                                  </p:stCondLst>
                                  <p:childTnLst>
                                    <p:set>
                                      <p:cBhvr>
                                        <p:cTn id="28" dur="1" fill="hold">
                                          <p:stCondLst>
                                            <p:cond delay="0"/>
                                          </p:stCondLst>
                                        </p:cTn>
                                        <p:tgtEl>
                                          <p:spTgt spid="19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9" name="TextShape 1"/>
          <p:cNvSpPr txBox="1"/>
          <p:nvPr/>
        </p:nvSpPr>
        <p:spPr>
          <a:xfrm>
            <a:off x="380880" y="152280"/>
            <a:ext cx="8280000" cy="533160"/>
          </a:xfrm>
          <a:prstGeom prst="rect">
            <a:avLst/>
          </a:prstGeom>
          <a:noFill/>
          <a:ln>
            <a:noFill/>
          </a:ln>
        </p:spPr>
        <p:txBody>
          <a:bodyPr lIns="90360" rIns="90360" tIns="44280" bIns="44280" anchor="b">
            <a:noAutofit/>
          </a:bodyPr>
          <a:p>
            <a:pPr>
              <a:lnSpc>
                <a:spcPts val="3600"/>
              </a:lnSpc>
            </a:pPr>
            <a:r>
              <a:rPr b="1" lang="en-US" sz="3200" spc="-1" strike="noStrike">
                <a:solidFill>
                  <a:srgbClr val="000000"/>
                </a:solidFill>
                <a:latin typeface="Tahoma"/>
              </a:rPr>
              <a:t>Activation Functions</a:t>
            </a:r>
            <a:endParaRPr b="0" lang="en-US" sz="3200" spc="-1" strike="noStrike">
              <a:solidFill>
                <a:srgbClr val="000000"/>
              </a:solidFill>
              <a:latin typeface="Arial"/>
            </a:endParaRPr>
          </a:p>
        </p:txBody>
      </p:sp>
      <p:pic>
        <p:nvPicPr>
          <p:cNvPr id="200" name="Picture 5" descr=""/>
          <p:cNvPicPr/>
          <p:nvPr/>
        </p:nvPicPr>
        <p:blipFill>
          <a:blip r:embed="rId1"/>
          <a:stretch/>
        </p:blipFill>
        <p:spPr>
          <a:xfrm>
            <a:off x="838080" y="2362320"/>
            <a:ext cx="5301720" cy="3976200"/>
          </a:xfrm>
          <a:prstGeom prst="rect">
            <a:avLst/>
          </a:prstGeom>
          <a:ln>
            <a:noFill/>
          </a:ln>
        </p:spPr>
      </p:pic>
      <p:pic>
        <p:nvPicPr>
          <p:cNvPr id="201" name="Picture 4" descr=""/>
          <p:cNvPicPr/>
          <p:nvPr/>
        </p:nvPicPr>
        <p:blipFill>
          <a:blip r:embed="rId2"/>
          <a:stretch/>
        </p:blipFill>
        <p:spPr>
          <a:xfrm>
            <a:off x="2666880" y="1091160"/>
            <a:ext cx="3966840" cy="813600"/>
          </a:xfrm>
          <a:prstGeom prst="rect">
            <a:avLst/>
          </a:prstGeom>
          <a:ln>
            <a:noFill/>
          </a:ln>
        </p:spPr>
      </p:pic>
      <p:pic>
        <p:nvPicPr>
          <p:cNvPr id="202" name="Picture 2" descr=""/>
          <p:cNvPicPr/>
          <p:nvPr/>
        </p:nvPicPr>
        <p:blipFill>
          <a:blip r:embed="rId3"/>
          <a:stretch/>
        </p:blipFill>
        <p:spPr>
          <a:xfrm>
            <a:off x="5943600" y="2362320"/>
            <a:ext cx="2863440" cy="1056960"/>
          </a:xfrm>
          <a:prstGeom prst="rect">
            <a:avLst/>
          </a:prstGeom>
          <a:ln>
            <a:noFill/>
          </a:ln>
        </p:spPr>
      </p:pic>
      <p:pic>
        <p:nvPicPr>
          <p:cNvPr id="203" name="Picture 5" descr=""/>
          <p:cNvPicPr/>
          <p:nvPr/>
        </p:nvPicPr>
        <p:blipFill>
          <a:blip r:embed="rId4"/>
          <a:stretch/>
        </p:blipFill>
        <p:spPr>
          <a:xfrm>
            <a:off x="6183000" y="3276720"/>
            <a:ext cx="2351160" cy="650880"/>
          </a:xfrm>
          <a:prstGeom prst="rect">
            <a:avLst/>
          </a:prstGeom>
          <a:ln>
            <a:noFill/>
          </a:ln>
        </p:spPr>
      </p:pic>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4" name="TextShape 1"/>
          <p:cNvSpPr txBox="1"/>
          <p:nvPr/>
        </p:nvSpPr>
        <p:spPr>
          <a:xfrm>
            <a:off x="380880" y="152280"/>
            <a:ext cx="8280000" cy="533160"/>
          </a:xfrm>
          <a:prstGeom prst="rect">
            <a:avLst/>
          </a:prstGeom>
          <a:noFill/>
          <a:ln>
            <a:noFill/>
          </a:ln>
        </p:spPr>
        <p:txBody>
          <a:bodyPr lIns="90360" rIns="90360" tIns="44280" bIns="44280" anchor="b">
            <a:noAutofit/>
          </a:bodyPr>
          <a:p>
            <a:pPr>
              <a:lnSpc>
                <a:spcPts val="3600"/>
              </a:lnSpc>
            </a:pPr>
            <a:r>
              <a:rPr b="1" lang="en-US" sz="3200" spc="-1" strike="noStrike">
                <a:solidFill>
                  <a:srgbClr val="000000"/>
                </a:solidFill>
                <a:latin typeface="Tahoma"/>
              </a:rPr>
              <a:t>Learning Multi-layer Neural Network</a:t>
            </a:r>
            <a:endParaRPr b="0" lang="en-US" sz="3200" spc="-1" strike="noStrike">
              <a:solidFill>
                <a:srgbClr val="000000"/>
              </a:solidFill>
              <a:latin typeface="Arial"/>
            </a:endParaRPr>
          </a:p>
        </p:txBody>
      </p:sp>
      <p:sp>
        <p:nvSpPr>
          <p:cNvPr id="205" name="TextShape 2"/>
          <p:cNvSpPr txBox="1"/>
          <p:nvPr/>
        </p:nvSpPr>
        <p:spPr>
          <a:xfrm>
            <a:off x="411120" y="1143000"/>
            <a:ext cx="8318160" cy="5181120"/>
          </a:xfrm>
          <a:prstGeom prst="rect">
            <a:avLst/>
          </a:prstGeom>
          <a:noFill/>
          <a:ln>
            <a:noFill/>
          </a:ln>
        </p:spPr>
        <p:txBody>
          <a:bodyPr lIns="90360" rIns="90360" tIns="44280" bIns="44280">
            <a:noAutofit/>
          </a:bodyPr>
          <a:p>
            <a:pPr marL="291960" indent="-291600">
              <a:lnSpc>
                <a:spcPct val="90000"/>
              </a:lnSpc>
              <a:spcBef>
                <a:spcPts val="281"/>
              </a:spcBef>
              <a:spcAft>
                <a:spcPts val="400"/>
              </a:spcAft>
              <a:buClr>
                <a:srgbClr val="0c7b9c"/>
              </a:buClr>
              <a:buSzPct val="75000"/>
              <a:buFont typeface="Monotype Sorts" charset="2"/>
              <a:buChar char=""/>
            </a:pPr>
            <a:r>
              <a:rPr b="0" lang="en-US" sz="2800" spc="-1" strike="noStrike">
                <a:solidFill>
                  <a:srgbClr val="000000"/>
                </a:solidFill>
                <a:latin typeface="Arial"/>
              </a:rPr>
              <a:t>Can we apply perceptron learning rule to each node, including hidden nodes?</a:t>
            </a:r>
            <a:endParaRPr b="0" lang="en-US" sz="2800" spc="-1" strike="noStrike">
              <a:solidFill>
                <a:srgbClr val="000000"/>
              </a:solidFill>
              <a:latin typeface="Arial"/>
            </a:endParaRPr>
          </a:p>
          <a:p>
            <a:pPr lvl="1" marL="800280" indent="-342720">
              <a:lnSpc>
                <a:spcPct val="90000"/>
              </a:lnSpc>
              <a:spcBef>
                <a:spcPts val="281"/>
              </a:spcBef>
              <a:spcAft>
                <a:spcPts val="400"/>
              </a:spcAft>
              <a:buClr>
                <a:srgbClr val="0c7b9c"/>
              </a:buClr>
              <a:buFont typeface="Arial"/>
              <a:buChar char="–"/>
            </a:pPr>
            <a:r>
              <a:rPr b="0" lang="en-US" sz="2800" spc="-1" strike="noStrike">
                <a:solidFill>
                  <a:srgbClr val="000000"/>
                </a:solidFill>
                <a:latin typeface="Arial"/>
              </a:rPr>
              <a:t>Perceptron learning rule computes error term e = y -  and updates weights accordingly</a:t>
            </a:r>
            <a:endParaRPr b="0" lang="en-US" sz="2800" spc="-1" strike="noStrike">
              <a:solidFill>
                <a:srgbClr val="000000"/>
              </a:solidFill>
              <a:latin typeface="Arial"/>
            </a:endParaRPr>
          </a:p>
          <a:p>
            <a:pPr lvl="2" marL="1254240" indent="-339480">
              <a:lnSpc>
                <a:spcPct val="90000"/>
              </a:lnSpc>
              <a:spcBef>
                <a:spcPts val="241"/>
              </a:spcBef>
              <a:spcAft>
                <a:spcPts val="400"/>
              </a:spcAft>
              <a:buClr>
                <a:srgbClr val="0c7b9c"/>
              </a:buClr>
              <a:buSzPct val="70000"/>
              <a:buFont typeface="Wingdings" charset="2"/>
              <a:buChar char=""/>
            </a:pPr>
            <a:r>
              <a:rPr b="0" lang="en-US" sz="2400" spc="-1" strike="noStrike">
                <a:solidFill>
                  <a:srgbClr val="000000"/>
                </a:solidFill>
                <a:latin typeface="Arial"/>
              </a:rPr>
              <a:t>Problem: how to determine the true value of y for hidden nodes?</a:t>
            </a:r>
            <a:endParaRPr b="0" lang="en-US" sz="2400" spc="-1" strike="noStrike">
              <a:solidFill>
                <a:srgbClr val="000000"/>
              </a:solidFill>
              <a:latin typeface="Times New Roman"/>
            </a:endParaRPr>
          </a:p>
          <a:p>
            <a:pPr lvl="1" marL="800280" indent="-342720">
              <a:lnSpc>
                <a:spcPct val="90000"/>
              </a:lnSpc>
              <a:spcBef>
                <a:spcPts val="281"/>
              </a:spcBef>
              <a:spcAft>
                <a:spcPts val="400"/>
              </a:spcAft>
              <a:buClr>
                <a:srgbClr val="0c7b9c"/>
              </a:buClr>
              <a:buFont typeface="Arial"/>
              <a:buChar char="–"/>
            </a:pPr>
            <a:r>
              <a:rPr b="0" lang="en-US" sz="2800" spc="-1" strike="noStrike">
                <a:solidFill>
                  <a:srgbClr val="000000"/>
                </a:solidFill>
                <a:latin typeface="Arial"/>
              </a:rPr>
              <a:t>Approximate error in hidden nodes by error in the output nodes</a:t>
            </a:r>
            <a:endParaRPr b="0" lang="en-US" sz="2800" spc="-1" strike="noStrike">
              <a:solidFill>
                <a:srgbClr val="000000"/>
              </a:solidFill>
              <a:latin typeface="Arial"/>
            </a:endParaRPr>
          </a:p>
          <a:p>
            <a:pPr lvl="2" marL="914400" indent="-339480">
              <a:lnSpc>
                <a:spcPct val="90000"/>
              </a:lnSpc>
              <a:spcBef>
                <a:spcPts val="241"/>
              </a:spcBef>
              <a:spcAft>
                <a:spcPts val="400"/>
              </a:spcAft>
              <a:buClr>
                <a:srgbClr val="0c7b9c"/>
              </a:buClr>
              <a:buSzPct val="70000"/>
              <a:buFont typeface="Wingdings" charset="2"/>
              <a:buChar char=""/>
            </a:pPr>
            <a:r>
              <a:rPr b="0" lang="en-US" sz="2400" spc="-1" strike="noStrike">
                <a:solidFill>
                  <a:srgbClr val="000000"/>
                </a:solidFill>
                <a:latin typeface="Arial"/>
              </a:rPr>
              <a:t> </a:t>
            </a:r>
            <a:r>
              <a:rPr b="0" lang="en-US" sz="2400" spc="-1" strike="noStrike">
                <a:solidFill>
                  <a:srgbClr val="000000"/>
                </a:solidFill>
                <a:latin typeface="Arial"/>
              </a:rPr>
              <a:t>Problem: </a:t>
            </a:r>
            <a:endParaRPr b="0" lang="en-US" sz="2400" spc="-1" strike="noStrike">
              <a:solidFill>
                <a:srgbClr val="000000"/>
              </a:solidFill>
              <a:latin typeface="Times New Roman"/>
            </a:endParaRPr>
          </a:p>
          <a:p>
            <a:pPr lvl="3" marL="1600200" indent="-228240">
              <a:lnSpc>
                <a:spcPct val="90000"/>
              </a:lnSpc>
              <a:spcBef>
                <a:spcPts val="400"/>
              </a:spcBef>
              <a:buClr>
                <a:srgbClr val="000000"/>
              </a:buClr>
              <a:buFont typeface="Symbol" charset="2"/>
              <a:buChar char=""/>
            </a:pPr>
            <a:r>
              <a:rPr b="0" lang="en-US" sz="2000" spc="-1" strike="noStrike">
                <a:solidFill>
                  <a:srgbClr val="000000"/>
                </a:solidFill>
                <a:latin typeface="Times New Roman"/>
              </a:rPr>
              <a:t>Not clear how adjustment in the hidden nodes affect overall error </a:t>
            </a:r>
            <a:endParaRPr b="0" lang="en-US" sz="2000" spc="-1" strike="noStrike">
              <a:solidFill>
                <a:srgbClr val="000000"/>
              </a:solidFill>
              <a:latin typeface="Times New Roman"/>
            </a:endParaRPr>
          </a:p>
          <a:p>
            <a:pPr lvl="3" marL="1600200" indent="-228240">
              <a:lnSpc>
                <a:spcPct val="90000"/>
              </a:lnSpc>
              <a:spcBef>
                <a:spcPts val="400"/>
              </a:spcBef>
              <a:buClr>
                <a:srgbClr val="000000"/>
              </a:buClr>
              <a:buFont typeface="Symbol" charset="2"/>
              <a:buChar char=""/>
            </a:pPr>
            <a:r>
              <a:rPr b="0" lang="en-US" sz="2000" spc="-1" strike="noStrike">
                <a:solidFill>
                  <a:srgbClr val="000000"/>
                </a:solidFill>
                <a:latin typeface="Times New Roman"/>
              </a:rPr>
              <a:t>No guarantee of convergence to optimal solution</a:t>
            </a:r>
            <a:endParaRPr b="0" lang="en-US" sz="2000" spc="-1" strike="noStrike">
              <a:solidFill>
                <a:srgbClr val="000000"/>
              </a:solidFill>
              <a:latin typeface="Times New Roman"/>
            </a:endParaRPr>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6" name="TextShape 1"/>
          <p:cNvSpPr txBox="1"/>
          <p:nvPr/>
        </p:nvSpPr>
        <p:spPr>
          <a:xfrm>
            <a:off x="380880" y="152280"/>
            <a:ext cx="8280000" cy="533160"/>
          </a:xfrm>
          <a:prstGeom prst="rect">
            <a:avLst/>
          </a:prstGeom>
          <a:noFill/>
          <a:ln>
            <a:noFill/>
          </a:ln>
        </p:spPr>
        <p:txBody>
          <a:bodyPr lIns="90360" rIns="90360" tIns="44280" bIns="44280" anchor="b">
            <a:noAutofit/>
          </a:bodyPr>
          <a:p>
            <a:pPr>
              <a:lnSpc>
                <a:spcPts val="3600"/>
              </a:lnSpc>
            </a:pPr>
            <a:r>
              <a:rPr b="1" lang="en-US" sz="3200" spc="-1" strike="noStrike">
                <a:solidFill>
                  <a:srgbClr val="000000"/>
                </a:solidFill>
                <a:latin typeface="Tahoma"/>
              </a:rPr>
              <a:t>Gradient Descent</a:t>
            </a:r>
            <a:endParaRPr b="0" lang="en-US" sz="3200" spc="-1" strike="noStrike">
              <a:solidFill>
                <a:srgbClr val="000000"/>
              </a:solidFill>
              <a:latin typeface="Arial"/>
            </a:endParaRPr>
          </a:p>
        </p:txBody>
      </p:sp>
      <p:sp>
        <p:nvSpPr>
          <p:cNvPr id="207" name="TextShape 2"/>
          <p:cNvSpPr txBox="1"/>
          <p:nvPr/>
        </p:nvSpPr>
        <p:spPr>
          <a:xfrm>
            <a:off x="411120" y="1143000"/>
            <a:ext cx="8318160" cy="5181120"/>
          </a:xfrm>
          <a:prstGeom prst="rect">
            <a:avLst/>
          </a:prstGeom>
          <a:noFill/>
          <a:ln>
            <a:noFill/>
          </a:ln>
        </p:spPr>
        <p:txBody>
          <a:bodyPr lIns="90360" rIns="90360" tIns="44280" bIns="44280">
            <a:noAutofit/>
          </a:bodyPr>
          <a:p>
            <a:pPr marL="291960" indent="-291600">
              <a:lnSpc>
                <a:spcPct val="100000"/>
              </a:lnSpc>
              <a:spcBef>
                <a:spcPts val="241"/>
              </a:spcBef>
              <a:spcAft>
                <a:spcPts val="400"/>
              </a:spcAft>
              <a:buClr>
                <a:srgbClr val="0c7b9c"/>
              </a:buClr>
              <a:buSzPct val="75000"/>
              <a:buFont typeface="Monotype Sorts" charset="2"/>
              <a:buChar char=""/>
            </a:pPr>
            <a:r>
              <a:rPr b="0" lang="en-US" sz="2400" spc="-1" strike="noStrike">
                <a:solidFill>
                  <a:srgbClr val="000000"/>
                </a:solidFill>
                <a:latin typeface="Arial"/>
              </a:rPr>
              <a:t>Loss Function to measure errors across all training points</a:t>
            </a:r>
            <a:endParaRPr b="0" lang="en-US" sz="2400" spc="-1" strike="noStrike">
              <a:solidFill>
                <a:srgbClr val="000000"/>
              </a:solidFill>
              <a:latin typeface="Arial"/>
            </a:endParaRPr>
          </a:p>
          <a:p>
            <a:pPr>
              <a:lnSpc>
                <a:spcPct val="100000"/>
              </a:lnSpc>
              <a:spcBef>
                <a:spcPts val="241"/>
              </a:spcBef>
              <a:spcAft>
                <a:spcPts val="400"/>
              </a:spcAft>
            </a:pPr>
            <a:endParaRPr b="0" lang="en-US" sz="2400" spc="-1" strike="noStrike">
              <a:solidFill>
                <a:srgbClr val="000000"/>
              </a:solidFill>
              <a:latin typeface="Arial"/>
            </a:endParaRPr>
          </a:p>
          <a:p>
            <a:pPr>
              <a:lnSpc>
                <a:spcPct val="100000"/>
              </a:lnSpc>
              <a:spcBef>
                <a:spcPts val="241"/>
              </a:spcBef>
              <a:spcAft>
                <a:spcPts val="400"/>
              </a:spcAft>
            </a:pPr>
            <a:endParaRPr b="0" lang="en-US" sz="2400" spc="-1" strike="noStrike">
              <a:solidFill>
                <a:srgbClr val="000000"/>
              </a:solidFill>
              <a:latin typeface="Arial"/>
            </a:endParaRPr>
          </a:p>
          <a:p>
            <a:endParaRPr b="0" lang="en-US" sz="2400" spc="-1" strike="noStrike">
              <a:solidFill>
                <a:srgbClr val="000000"/>
              </a:solidFill>
              <a:latin typeface="Arial"/>
            </a:endParaRPr>
          </a:p>
          <a:p>
            <a:pPr marL="291960" indent="-291600">
              <a:lnSpc>
                <a:spcPct val="100000"/>
              </a:lnSpc>
              <a:spcBef>
                <a:spcPts val="241"/>
              </a:spcBef>
              <a:spcAft>
                <a:spcPts val="400"/>
              </a:spcAft>
              <a:buClr>
                <a:srgbClr val="0c7b9c"/>
              </a:buClr>
              <a:buSzPct val="75000"/>
              <a:buFont typeface="Monotype Sorts" charset="2"/>
              <a:buChar char=""/>
            </a:pPr>
            <a:r>
              <a:rPr b="0" lang="en-US" sz="2400" spc="-1" strike="noStrike">
                <a:solidFill>
                  <a:srgbClr val="000000"/>
                </a:solidFill>
                <a:latin typeface="Arial"/>
              </a:rPr>
              <a:t>Gradient descent: Update parameters in the direction of “maximum descent” in the loss function across all points</a:t>
            </a:r>
            <a:endParaRPr b="0" lang="en-US" sz="2400" spc="-1" strike="noStrike">
              <a:solidFill>
                <a:srgbClr val="000000"/>
              </a:solidFill>
              <a:latin typeface="Arial"/>
            </a:endParaRPr>
          </a:p>
          <a:p>
            <a:pPr>
              <a:lnSpc>
                <a:spcPct val="100000"/>
              </a:lnSpc>
              <a:spcBef>
                <a:spcPts val="241"/>
              </a:spcBef>
              <a:spcAft>
                <a:spcPts val="400"/>
              </a:spcAft>
            </a:pPr>
            <a:endParaRPr b="0" lang="en-US" sz="2400" spc="-1" strike="noStrike">
              <a:solidFill>
                <a:srgbClr val="000000"/>
              </a:solidFill>
              <a:latin typeface="Arial"/>
            </a:endParaRPr>
          </a:p>
          <a:p>
            <a:pPr>
              <a:lnSpc>
                <a:spcPct val="100000"/>
              </a:lnSpc>
              <a:spcBef>
                <a:spcPts val="241"/>
              </a:spcBef>
              <a:spcAft>
                <a:spcPts val="400"/>
              </a:spcAft>
            </a:pPr>
            <a:endParaRPr b="0" lang="en-US" sz="2400" spc="-1" strike="noStrike">
              <a:solidFill>
                <a:srgbClr val="000000"/>
              </a:solidFill>
              <a:latin typeface="Arial"/>
            </a:endParaRPr>
          </a:p>
          <a:p>
            <a:pPr>
              <a:lnSpc>
                <a:spcPct val="100000"/>
              </a:lnSpc>
              <a:spcBef>
                <a:spcPts val="241"/>
              </a:spcBef>
              <a:spcAft>
                <a:spcPts val="400"/>
              </a:spcAft>
            </a:pPr>
            <a:endParaRPr b="0" lang="en-US" sz="2400" spc="-1" strike="noStrike">
              <a:solidFill>
                <a:srgbClr val="000000"/>
              </a:solidFill>
              <a:latin typeface="Arial"/>
            </a:endParaRPr>
          </a:p>
          <a:p>
            <a:pPr>
              <a:lnSpc>
                <a:spcPct val="100000"/>
              </a:lnSpc>
              <a:spcBef>
                <a:spcPts val="241"/>
              </a:spcBef>
              <a:spcAft>
                <a:spcPts val="400"/>
              </a:spcAft>
            </a:pPr>
            <a:endParaRPr b="0" lang="en-US" sz="2400" spc="-1" strike="noStrike">
              <a:solidFill>
                <a:srgbClr val="000000"/>
              </a:solidFill>
              <a:latin typeface="Arial"/>
            </a:endParaRPr>
          </a:p>
          <a:p>
            <a:pPr marL="291960" indent="-291600">
              <a:lnSpc>
                <a:spcPct val="100000"/>
              </a:lnSpc>
              <a:spcBef>
                <a:spcPts val="201"/>
              </a:spcBef>
              <a:spcAft>
                <a:spcPts val="400"/>
              </a:spcAft>
              <a:buClr>
                <a:srgbClr val="0c7b9c"/>
              </a:buClr>
              <a:buSzPct val="75000"/>
              <a:buFont typeface="Monotype Sorts" charset="2"/>
              <a:buChar char=""/>
            </a:pPr>
            <a:r>
              <a:rPr b="0" lang="en-US" sz="2000" spc="-1" strike="noStrike">
                <a:solidFill>
                  <a:srgbClr val="000000"/>
                </a:solidFill>
                <a:latin typeface="Arial"/>
              </a:rPr>
              <a:t>Stochastic gradient descent (SGD): update the weight for every instance (minibatch SGD: update over min-batches of instances)</a:t>
            </a:r>
            <a:endParaRPr b="0" lang="en-US" sz="2000" spc="-1" strike="noStrike">
              <a:solidFill>
                <a:srgbClr val="000000"/>
              </a:solidFill>
              <a:latin typeface="Arial"/>
            </a:endParaRPr>
          </a:p>
          <a:p>
            <a:endParaRPr b="0" lang="en-US" sz="2000" spc="-1" strike="noStrike">
              <a:solidFill>
                <a:srgbClr val="000000"/>
              </a:solidFill>
              <a:latin typeface="Arial"/>
            </a:endParaRPr>
          </a:p>
        </p:txBody>
      </p:sp>
      <p:pic>
        <p:nvPicPr>
          <p:cNvPr id="208" name="Picture 3" descr=""/>
          <p:cNvPicPr/>
          <p:nvPr/>
        </p:nvPicPr>
        <p:blipFill>
          <a:blip r:embed="rId1"/>
          <a:stretch/>
        </p:blipFill>
        <p:spPr>
          <a:xfrm>
            <a:off x="724320" y="1672200"/>
            <a:ext cx="3385800" cy="1038960"/>
          </a:xfrm>
          <a:prstGeom prst="rect">
            <a:avLst/>
          </a:prstGeom>
          <a:ln>
            <a:noFill/>
          </a:ln>
        </p:spPr>
      </p:pic>
      <p:pic>
        <p:nvPicPr>
          <p:cNvPr id="209" name="Picture 4" descr=""/>
          <p:cNvPicPr/>
          <p:nvPr/>
        </p:nvPicPr>
        <p:blipFill>
          <a:blip r:embed="rId2"/>
          <a:stretch/>
        </p:blipFill>
        <p:spPr>
          <a:xfrm>
            <a:off x="4524480" y="2194920"/>
            <a:ext cx="3419280" cy="514080"/>
          </a:xfrm>
          <a:prstGeom prst="rect">
            <a:avLst/>
          </a:prstGeom>
          <a:ln>
            <a:noFill/>
          </a:ln>
        </p:spPr>
      </p:pic>
      <p:pic>
        <p:nvPicPr>
          <p:cNvPr id="210" name="Picture 5" descr=""/>
          <p:cNvPicPr/>
          <p:nvPr/>
        </p:nvPicPr>
        <p:blipFill>
          <a:blip r:embed="rId3"/>
          <a:stretch/>
        </p:blipFill>
        <p:spPr>
          <a:xfrm>
            <a:off x="1858320" y="3761280"/>
            <a:ext cx="3047760" cy="1651320"/>
          </a:xfrm>
          <a:prstGeom prst="rect">
            <a:avLst/>
          </a:prstGeom>
          <a:ln>
            <a:noFill/>
          </a:ln>
        </p:spPr>
      </p:pic>
      <p:sp>
        <p:nvSpPr>
          <p:cNvPr id="211" name="CustomShape 3"/>
          <p:cNvSpPr/>
          <p:nvPr/>
        </p:nvSpPr>
        <p:spPr>
          <a:xfrm>
            <a:off x="5879160" y="4200480"/>
            <a:ext cx="1737000" cy="39528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2000" spc="-1" strike="noStrike">
                <a:solidFill>
                  <a:srgbClr val="000000"/>
                </a:solidFill>
                <a:latin typeface="Arial"/>
              </a:rPr>
              <a:t>: learning rate</a:t>
            </a:r>
            <a:endParaRPr b="0" lang="en-US" sz="2000" spc="-1" strike="noStrike">
              <a:latin typeface="Arial"/>
            </a:endParaRPr>
          </a:p>
        </p:txBody>
      </p:sp>
      <p:sp>
        <p:nvSpPr>
          <p:cNvPr id="212" name="CustomShape 4"/>
          <p:cNvSpPr/>
          <p:nvPr/>
        </p:nvSpPr>
        <p:spPr>
          <a:xfrm>
            <a:off x="4915080" y="1791360"/>
            <a:ext cx="2281320" cy="395280"/>
          </a:xfrm>
          <a:prstGeom prst="rect">
            <a:avLst/>
          </a:prstGeom>
          <a:noFill/>
          <a:ln>
            <a:noFill/>
          </a:ln>
        </p:spPr>
        <p:style>
          <a:lnRef idx="0"/>
          <a:fillRef idx="0"/>
          <a:effectRef idx="0"/>
          <a:fontRef idx="minor"/>
        </p:style>
        <p:txBody>
          <a:bodyPr wrap="none" lIns="90000" rIns="90000" tIns="45000" bIns="45000">
            <a:spAutoFit/>
          </a:bodyPr>
          <a:p>
            <a:pPr marL="457200">
              <a:lnSpc>
                <a:spcPct val="100000"/>
              </a:lnSpc>
              <a:spcBef>
                <a:spcPts val="201"/>
              </a:spcBef>
              <a:spcAft>
                <a:spcPts val="400"/>
              </a:spcAft>
            </a:pPr>
            <a:r>
              <a:rPr b="0" lang="en-US" sz="2000" spc="-1" strike="noStrike">
                <a:solidFill>
                  <a:srgbClr val="000000"/>
                </a:solidFill>
                <a:latin typeface="Arial"/>
              </a:rPr>
              <a:t>Squared Loss:</a:t>
            </a:r>
            <a:endParaRPr b="0" lang="en-US" sz="2000" spc="-1" strike="noStrike">
              <a:latin typeface="Arial"/>
            </a:endParaRPr>
          </a:p>
        </p:txBody>
      </p:sp>
    </p:spTree>
  </p:cSld>
  <mc:AlternateContent>
    <mc:Choice Requires="p14">
      <p:transition spd="slow" p14:dur="2000"/>
    </mc:Choice>
    <mc:Fallback>
      <p:transition spd="slow"/>
    </mc:Fallback>
  </mc:AlternateContent>
  <p:timing>
    <p:tnLst>
      <p:par>
        <p:cTn id="29" dur="indefinite" restart="never" nodeType="tmRoot">
          <p:childTnLst>
            <p:seq>
              <p:cTn id="30" dur="indefinite" nodeType="mainSeq">
                <p:childTnLst>
                  <p:par>
                    <p:cTn id="31" fill="hold">
                      <p:stCondLst>
                        <p:cond delay="indefinite"/>
                      </p:stCondLst>
                      <p:childTnLst>
                        <p:par>
                          <p:cTn id="32" fill="hold">
                            <p:stCondLst>
                              <p:cond delay="0"/>
                            </p:stCondLst>
                            <p:childTnLst>
                              <p:par>
                                <p:cTn id="33" nodeType="clickEffect" fill="hold" presetClass="entr" presetID="1">
                                  <p:stCondLst>
                                    <p:cond delay="0"/>
                                  </p:stCondLst>
                                  <p:childTnLst>
                                    <p:set>
                                      <p:cBhvr>
                                        <p:cTn id="34" dur="1" fill="hold">
                                          <p:stCondLst>
                                            <p:cond delay="0"/>
                                          </p:stCondLst>
                                        </p:cTn>
                                        <p:tgtEl>
                                          <p:spTgt spid="207">
                                            <p:txEl>
                                              <p:pRg st="4" end="4"/>
                                            </p:txEl>
                                          </p:spTgt>
                                        </p:tgtEl>
                                        <p:attrNameLst>
                                          <p:attrName>style.visibility</p:attrName>
                                        </p:attrNameLst>
                                      </p:cBhvr>
                                      <p:to>
                                        <p:strVal val="visible"/>
                                      </p:to>
                                    </p:set>
                                  </p:childTnLst>
                                </p:cTn>
                              </p:par>
                              <p:par>
                                <p:cTn id="35" nodeType="withEffect" fill="hold" presetClass="entr" presetID="1">
                                  <p:stCondLst>
                                    <p:cond delay="0"/>
                                  </p:stCondLst>
                                  <p:childTnLst>
                                    <p:set>
                                      <p:cBhvr>
                                        <p:cTn id="36" dur="1" fill="hold">
                                          <p:stCondLst>
                                            <p:cond delay="0"/>
                                          </p:stCondLst>
                                        </p:cTn>
                                        <p:tgtEl>
                                          <p:spTgt spid="210"/>
                                        </p:tgtEl>
                                        <p:attrNameLst>
                                          <p:attrName>style.visibility</p:attrName>
                                        </p:attrNameLst>
                                      </p:cBhvr>
                                      <p:to>
                                        <p:strVal val="visible"/>
                                      </p:to>
                                    </p:set>
                                  </p:childTnLst>
                                </p:cTn>
                              </p:par>
                              <p:par>
                                <p:cTn id="37" nodeType="withEffect" fill="hold" presetClass="entr" presetID="1">
                                  <p:stCondLst>
                                    <p:cond delay="0"/>
                                  </p:stCondLst>
                                  <p:childTnLst>
                                    <p:set>
                                      <p:cBhvr>
                                        <p:cTn id="38" dur="1" fill="hold">
                                          <p:stCondLst>
                                            <p:cond delay="0"/>
                                          </p:stCondLst>
                                        </p:cTn>
                                        <p:tgtEl>
                                          <p:spTgt spid="21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nodeType="clickEffect" fill="hold" presetClass="entr" presetID="1">
                                  <p:stCondLst>
                                    <p:cond delay="0"/>
                                  </p:stCondLst>
                                  <p:childTnLst>
                                    <p:set>
                                      <p:cBhvr>
                                        <p:cTn id="42" dur="1" fill="hold">
                                          <p:stCondLst>
                                            <p:cond delay="0"/>
                                          </p:stCondLst>
                                        </p:cTn>
                                        <p:tgtEl>
                                          <p:spTgt spid="207">
                                            <p:txEl>
                                              <p:pRg st="9" end="9"/>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3" name="TextShape 1"/>
          <p:cNvSpPr txBox="1"/>
          <p:nvPr/>
        </p:nvSpPr>
        <p:spPr>
          <a:xfrm>
            <a:off x="380880" y="152280"/>
            <a:ext cx="8280000" cy="533160"/>
          </a:xfrm>
          <a:prstGeom prst="rect">
            <a:avLst/>
          </a:prstGeom>
          <a:noFill/>
          <a:ln>
            <a:noFill/>
          </a:ln>
        </p:spPr>
        <p:txBody>
          <a:bodyPr lIns="90360" rIns="90360" tIns="44280" bIns="44280" anchor="b">
            <a:noAutofit/>
          </a:bodyPr>
          <a:p>
            <a:pPr>
              <a:lnSpc>
                <a:spcPts val="3600"/>
              </a:lnSpc>
            </a:pPr>
            <a:r>
              <a:rPr b="1" lang="en-US" sz="3200" spc="-1" strike="noStrike">
                <a:solidFill>
                  <a:srgbClr val="000000"/>
                </a:solidFill>
                <a:latin typeface="Tahoma"/>
              </a:rPr>
              <a:t>Computing Gradients</a:t>
            </a:r>
            <a:endParaRPr b="0" lang="en-US" sz="3200" spc="-1" strike="noStrike">
              <a:solidFill>
                <a:srgbClr val="000000"/>
              </a:solidFill>
              <a:latin typeface="Arial"/>
            </a:endParaRPr>
          </a:p>
        </p:txBody>
      </p:sp>
      <p:sp>
        <p:nvSpPr>
          <p:cNvPr id="214" name="TextShape 2"/>
          <p:cNvSpPr txBox="1"/>
          <p:nvPr/>
        </p:nvSpPr>
        <p:spPr>
          <a:xfrm>
            <a:off x="411120" y="1143000"/>
            <a:ext cx="8318160" cy="5181120"/>
          </a:xfrm>
          <a:prstGeom prst="rect">
            <a:avLst/>
          </a:prstGeom>
          <a:noFill/>
          <a:ln>
            <a:noFill/>
          </a:ln>
        </p:spPr>
        <p:txBody>
          <a:bodyPr lIns="90360" rIns="90360" tIns="44280" bIns="44280">
            <a:noAutofit/>
          </a:bodyPr>
          <a:p>
            <a:pPr>
              <a:lnSpc>
                <a:spcPct val="100000"/>
              </a:lnSpc>
              <a:spcBef>
                <a:spcPts val="241"/>
              </a:spcBef>
              <a:spcAft>
                <a:spcPts val="400"/>
              </a:spcAft>
            </a:pPr>
            <a:endParaRPr b="0" lang="en-US" sz="2800" spc="-1" strike="noStrike">
              <a:solidFill>
                <a:srgbClr val="000000"/>
              </a:solidFill>
              <a:latin typeface="Arial"/>
            </a:endParaRPr>
          </a:p>
          <a:p>
            <a:pPr>
              <a:lnSpc>
                <a:spcPct val="100000"/>
              </a:lnSpc>
              <a:spcBef>
                <a:spcPts val="241"/>
              </a:spcBef>
              <a:spcAft>
                <a:spcPts val="400"/>
              </a:spcAft>
            </a:pPr>
            <a:endParaRPr b="0" lang="en-US" sz="2800" spc="-1" strike="noStrike">
              <a:solidFill>
                <a:srgbClr val="000000"/>
              </a:solidFill>
              <a:latin typeface="Arial"/>
            </a:endParaRPr>
          </a:p>
          <a:p>
            <a:pPr marL="291960" indent="-291600">
              <a:lnSpc>
                <a:spcPct val="100000"/>
              </a:lnSpc>
              <a:spcBef>
                <a:spcPts val="241"/>
              </a:spcBef>
              <a:spcAft>
                <a:spcPts val="400"/>
              </a:spcAft>
              <a:buClr>
                <a:srgbClr val="0c7b9c"/>
              </a:buClr>
              <a:buSzPct val="75000"/>
              <a:buFont typeface="Monotype Sorts" charset="2"/>
              <a:buChar char=""/>
            </a:pPr>
            <a:r>
              <a:rPr b="0" lang="en-US" sz="2400" spc="-1" strike="noStrike">
                <a:solidFill>
                  <a:srgbClr val="000000"/>
                </a:solidFill>
                <a:latin typeface="Arial"/>
              </a:rPr>
              <a:t>Using chain rule of differentiation (on a single instance):</a:t>
            </a:r>
            <a:endParaRPr b="0" lang="en-US" sz="2400" spc="-1" strike="noStrike">
              <a:solidFill>
                <a:srgbClr val="000000"/>
              </a:solidFill>
              <a:latin typeface="Arial"/>
            </a:endParaRPr>
          </a:p>
          <a:p>
            <a:pPr>
              <a:lnSpc>
                <a:spcPct val="100000"/>
              </a:lnSpc>
              <a:spcBef>
                <a:spcPts val="241"/>
              </a:spcBef>
              <a:spcAft>
                <a:spcPts val="400"/>
              </a:spcAft>
            </a:pPr>
            <a:endParaRPr b="0" lang="en-US" sz="2400" spc="-1" strike="noStrike">
              <a:solidFill>
                <a:srgbClr val="000000"/>
              </a:solidFill>
              <a:latin typeface="Arial"/>
            </a:endParaRPr>
          </a:p>
          <a:p>
            <a:pPr>
              <a:lnSpc>
                <a:spcPct val="100000"/>
              </a:lnSpc>
              <a:spcBef>
                <a:spcPts val="320"/>
              </a:spcBef>
              <a:spcAft>
                <a:spcPts val="400"/>
              </a:spcAft>
            </a:pPr>
            <a:endParaRPr b="0" lang="en-US" sz="2400" spc="-1" strike="noStrike">
              <a:solidFill>
                <a:srgbClr val="000000"/>
              </a:solidFill>
              <a:latin typeface="Arial"/>
            </a:endParaRPr>
          </a:p>
          <a:p>
            <a:pPr marL="291960" indent="-291600">
              <a:lnSpc>
                <a:spcPct val="100000"/>
              </a:lnSpc>
              <a:spcBef>
                <a:spcPts val="241"/>
              </a:spcBef>
              <a:spcAft>
                <a:spcPts val="400"/>
              </a:spcAft>
              <a:buClr>
                <a:srgbClr val="0c7b9c"/>
              </a:buClr>
              <a:buSzPct val="75000"/>
              <a:buFont typeface="Monotype Sorts" charset="2"/>
              <a:buChar char=""/>
            </a:pPr>
            <a:r>
              <a:rPr b="0" lang="en-US" sz="2400" spc="-1" strike="noStrike">
                <a:solidFill>
                  <a:srgbClr val="000000"/>
                </a:solidFill>
                <a:latin typeface="Arial"/>
              </a:rPr>
              <a:t>For sigmoid activation function:</a:t>
            </a:r>
            <a:endParaRPr b="0" lang="en-US" sz="2400" spc="-1" strike="noStrike">
              <a:solidFill>
                <a:srgbClr val="000000"/>
              </a:solidFill>
              <a:latin typeface="Arial"/>
            </a:endParaRPr>
          </a:p>
          <a:p>
            <a:pPr>
              <a:lnSpc>
                <a:spcPct val="100000"/>
              </a:lnSpc>
              <a:spcBef>
                <a:spcPts val="241"/>
              </a:spcBef>
              <a:spcAft>
                <a:spcPts val="400"/>
              </a:spcAft>
            </a:pPr>
            <a:endParaRPr b="0" lang="en-US" sz="2400" spc="-1" strike="noStrike">
              <a:solidFill>
                <a:srgbClr val="000000"/>
              </a:solidFill>
              <a:latin typeface="Arial"/>
            </a:endParaRPr>
          </a:p>
          <a:p>
            <a:pPr>
              <a:lnSpc>
                <a:spcPct val="100000"/>
              </a:lnSpc>
              <a:spcBef>
                <a:spcPts val="241"/>
              </a:spcBef>
              <a:spcAft>
                <a:spcPts val="400"/>
              </a:spcAft>
            </a:pPr>
            <a:endParaRPr b="0" lang="en-US" sz="2400" spc="-1" strike="noStrike">
              <a:solidFill>
                <a:srgbClr val="000000"/>
              </a:solidFill>
              <a:latin typeface="Arial"/>
            </a:endParaRPr>
          </a:p>
          <a:p>
            <a:pPr>
              <a:lnSpc>
                <a:spcPct val="100000"/>
              </a:lnSpc>
              <a:spcBef>
                <a:spcPts val="241"/>
              </a:spcBef>
              <a:spcAft>
                <a:spcPts val="400"/>
              </a:spcAft>
            </a:pPr>
            <a:endParaRPr b="0" lang="en-US" sz="2400" spc="-1" strike="noStrike">
              <a:solidFill>
                <a:srgbClr val="000000"/>
              </a:solidFill>
              <a:latin typeface="Arial"/>
            </a:endParaRPr>
          </a:p>
          <a:p>
            <a:pPr>
              <a:lnSpc>
                <a:spcPct val="100000"/>
              </a:lnSpc>
              <a:spcBef>
                <a:spcPts val="241"/>
              </a:spcBef>
              <a:spcAft>
                <a:spcPts val="400"/>
              </a:spcAft>
            </a:pPr>
            <a:endParaRPr b="0" lang="en-US" sz="2400" spc="-1" strike="noStrike">
              <a:solidFill>
                <a:srgbClr val="000000"/>
              </a:solidFill>
              <a:latin typeface="Arial"/>
            </a:endParaRPr>
          </a:p>
          <a:p>
            <a:pPr marL="291960" indent="-291600">
              <a:lnSpc>
                <a:spcPct val="100000"/>
              </a:lnSpc>
              <a:spcBef>
                <a:spcPts val="241"/>
              </a:spcBef>
              <a:spcAft>
                <a:spcPts val="400"/>
              </a:spcAft>
              <a:buClr>
                <a:srgbClr val="0c7b9c"/>
              </a:buClr>
              <a:buSzPct val="75000"/>
              <a:buFont typeface="Monotype Sorts" charset="2"/>
              <a:buChar char=""/>
            </a:pPr>
            <a:r>
              <a:rPr b="0" lang="en-US" sz="2400" spc="-1" strike="noStrike">
                <a:solidFill>
                  <a:srgbClr val="000000"/>
                </a:solidFill>
                <a:latin typeface="Arial"/>
              </a:rPr>
              <a:t>How can we compute  for every layer? </a:t>
            </a:r>
            <a:endParaRPr b="0" lang="en-US" sz="2400" spc="-1" strike="noStrike">
              <a:solidFill>
                <a:srgbClr val="000000"/>
              </a:solidFill>
              <a:latin typeface="Arial"/>
            </a:endParaRPr>
          </a:p>
        </p:txBody>
      </p:sp>
      <p:pic>
        <p:nvPicPr>
          <p:cNvPr id="215" name="Picture 3" descr=""/>
          <p:cNvPicPr/>
          <p:nvPr/>
        </p:nvPicPr>
        <p:blipFill>
          <a:blip r:embed="rId1"/>
          <a:stretch/>
        </p:blipFill>
        <p:spPr>
          <a:xfrm>
            <a:off x="762120" y="1046160"/>
            <a:ext cx="3116160" cy="1006200"/>
          </a:xfrm>
          <a:prstGeom prst="rect">
            <a:avLst/>
          </a:prstGeom>
          <a:ln>
            <a:noFill/>
          </a:ln>
        </p:spPr>
      </p:pic>
      <p:pic>
        <p:nvPicPr>
          <p:cNvPr id="216" name="Picture 4" descr=""/>
          <p:cNvPicPr/>
          <p:nvPr/>
        </p:nvPicPr>
        <p:blipFill>
          <a:blip r:embed="rId2"/>
          <a:stretch/>
        </p:blipFill>
        <p:spPr>
          <a:xfrm>
            <a:off x="2590920" y="2651760"/>
            <a:ext cx="3543120" cy="788760"/>
          </a:xfrm>
          <a:prstGeom prst="rect">
            <a:avLst/>
          </a:prstGeom>
          <a:ln>
            <a:noFill/>
          </a:ln>
        </p:spPr>
      </p:pic>
      <p:pic>
        <p:nvPicPr>
          <p:cNvPr id="217" name="Picture 5" descr=""/>
          <p:cNvPicPr/>
          <p:nvPr/>
        </p:nvPicPr>
        <p:blipFill>
          <a:blip r:embed="rId3"/>
          <a:stretch/>
        </p:blipFill>
        <p:spPr>
          <a:xfrm>
            <a:off x="4809600" y="1371600"/>
            <a:ext cx="3505680" cy="718920"/>
          </a:xfrm>
          <a:prstGeom prst="rect">
            <a:avLst/>
          </a:prstGeom>
          <a:ln>
            <a:noFill/>
          </a:ln>
        </p:spPr>
      </p:pic>
      <p:pic>
        <p:nvPicPr>
          <p:cNvPr id="218" name="Picture 6" descr=""/>
          <p:cNvPicPr/>
          <p:nvPr/>
        </p:nvPicPr>
        <p:blipFill>
          <a:blip r:embed="rId4"/>
          <a:stretch/>
        </p:blipFill>
        <p:spPr>
          <a:xfrm>
            <a:off x="1828800" y="4114800"/>
            <a:ext cx="4733640" cy="1733040"/>
          </a:xfrm>
          <a:prstGeom prst="rect">
            <a:avLst/>
          </a:prstGeom>
          <a:ln>
            <a:noFill/>
          </a:ln>
        </p:spPr>
      </p:pic>
      <mc:AlternateContent>
        <mc:Choice xmlns:a14="http://schemas.microsoft.com/office/drawing/2010/main" Requires="a14">
          <p:sp>
            <p:nvSpPr>
              <p:cNvPr id="219" name="Formula 3"/>
              <p:cNvSpPr txBox="1"/>
              <p:nvPr/>
            </p:nvSpPr>
            <p:spPr>
              <a:xfrm>
                <a:off x="5893560" y="1033200"/>
                <a:ext cx="900360" cy="338040"/>
              </a:xfrm>
              <a:prstGeom prst="rect">
                <a:avLst/>
              </a:prstGeom>
            </p:spPr>
            <p:txBody>
              <a:bodyPr/>
              <a:p>
                <a14:m>
                  <m:oMath xmlns:m="http://schemas.openxmlformats.org/officeDocument/2006/math">
                    <m:acc>
                      <m:accPr>
                        <m:chr m:val="^"/>
                      </m:accPr>
                      <m:e>
                        <m:r>
                          <m:t xml:space="preserve">𝑦</m:t>
                        </m:r>
                      </m:e>
                    </m:acc>
                    <m:r>
                      <m:t xml:space="preserve">=</m:t>
                    </m:r>
                    <m:sSup>
                      <m:e>
                        <m:r>
                          <m:t xml:space="preserve">𝑎</m:t>
                        </m:r>
                      </m:e>
                      <m:sup>
                        <m:r>
                          <m:t xml:space="preserve">𝐿</m:t>
                        </m:r>
                      </m:sup>
                    </m:sSup>
                  </m:oMath>
                </a14:m>
              </a:p>
            </p:txBody>
          </p:sp>
        </mc:Choice>
        <mc:Fallback/>
      </mc:AlternateContent>
      <mc:AlternateContent>
        <mc:Choice xmlns:a14="http://schemas.microsoft.com/office/drawing/2010/main" Requires="a14">
          <p:sp>
            <p:nvSpPr>
              <p:cNvPr id="220" name="Formula 4"/>
              <p:cNvSpPr txBox="1"/>
              <p:nvPr/>
            </p:nvSpPr>
            <p:spPr>
              <a:xfrm>
                <a:off x="2971800" y="1689480"/>
                <a:ext cx="172800" cy="214920"/>
              </a:xfrm>
              <a:prstGeom prst="rect">
                <a:avLst/>
              </a:prstGeom>
            </p:spPr>
            <p:txBody>
              <a:bodyPr/>
              <a:p>
                <a14:m>
                  <m:oMath xmlns:m="http://schemas.openxmlformats.org/officeDocument/2006/math">
                    <m:r>
                      <m:t xml:space="preserve">𝑖𝑗</m:t>
                    </m:r>
                  </m:oMath>
                </a14:m>
              </a:p>
            </p:txBody>
          </p:sp>
        </mc:Choice>
        <mc:Fallback/>
      </mc:AlternateContent>
      <mc:AlternateContent>
        <mc:Choice xmlns:a14="http://schemas.microsoft.com/office/drawing/2010/main" Requires="a14">
          <p:sp>
            <p:nvSpPr>
              <p:cNvPr id="221" name="Formula 5"/>
              <p:cNvSpPr txBox="1"/>
              <p:nvPr/>
            </p:nvSpPr>
            <p:spPr>
              <a:xfrm>
                <a:off x="1143000" y="1704960"/>
                <a:ext cx="172800" cy="214920"/>
              </a:xfrm>
              <a:prstGeom prst="rect">
                <a:avLst/>
              </a:prstGeom>
            </p:spPr>
            <p:txBody>
              <a:bodyPr/>
              <a:p>
                <a14:m>
                  <m:oMath xmlns:m="http://schemas.openxmlformats.org/officeDocument/2006/math">
                    <m:r>
                      <m:t xml:space="preserve">𝑖𝑗</m:t>
                    </m:r>
                  </m:oMath>
                </a14:m>
              </a:p>
            </p:txBody>
          </p:sp>
        </mc:Choice>
        <mc:Fallback/>
      </mc:AlternateContent>
    </p:spTree>
  </p:cSld>
  <mc:AlternateContent>
    <mc:Choice Requires="p14">
      <p:transition spd="slow" p14:dur="2000"/>
    </mc:Choice>
    <mc:Fallback>
      <p:transition spd="slow"/>
    </mc:Fallback>
  </mc:AlternateContent>
  <p:timing>
    <p:tnLst>
      <p:par>
        <p:cTn id="43" dur="indefinite" restart="never" nodeType="tmRoot">
          <p:childTnLst>
            <p:seq>
              <p:cTn id="44" dur="indefinite" nodeType="mainSeq">
                <p:childTnLst>
                  <p:par>
                    <p:cTn id="45" fill="hold">
                      <p:stCondLst>
                        <p:cond delay="indefinite"/>
                      </p:stCondLst>
                      <p:childTnLst>
                        <p:par>
                          <p:cTn id="46" fill="hold">
                            <p:stCondLst>
                              <p:cond delay="0"/>
                            </p:stCondLst>
                            <p:childTnLst>
                              <p:par>
                                <p:cTn id="47" nodeType="clickEffect" fill="hold" presetClass="entr" presetID="1">
                                  <p:stCondLst>
                                    <p:cond delay="0"/>
                                  </p:stCondLst>
                                  <p:childTnLst>
                                    <p:set>
                                      <p:cBhvr>
                                        <p:cTn id="48" dur="1" fill="hold">
                                          <p:stCondLst>
                                            <p:cond delay="0"/>
                                          </p:stCondLst>
                                        </p:cTn>
                                        <p:tgtEl>
                                          <p:spTgt spid="214">
                                            <p:txEl>
                                              <p:pRg st="2" end="2"/>
                                            </p:txEl>
                                          </p:spTgt>
                                        </p:tgtEl>
                                        <p:attrNameLst>
                                          <p:attrName>style.visibility</p:attrName>
                                        </p:attrNameLst>
                                      </p:cBhvr>
                                      <p:to>
                                        <p:strVal val="visible"/>
                                      </p:to>
                                    </p:set>
                                  </p:childTnLst>
                                </p:cTn>
                              </p:par>
                              <p:par>
                                <p:cTn id="49" nodeType="withEffect" fill="hold" presetClass="entr" presetID="1">
                                  <p:stCondLst>
                                    <p:cond delay="0"/>
                                  </p:stCondLst>
                                  <p:childTnLst>
                                    <p:set>
                                      <p:cBhvr>
                                        <p:cTn id="50" dur="1" fill="hold">
                                          <p:stCondLst>
                                            <p:cond delay="0"/>
                                          </p:stCondLst>
                                        </p:cTn>
                                        <p:tgtEl>
                                          <p:spTgt spid="216"/>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nodeType="clickEffect" fill="hold" presetClass="entr" presetID="1">
                                  <p:stCondLst>
                                    <p:cond delay="0"/>
                                  </p:stCondLst>
                                  <p:childTnLst>
                                    <p:set>
                                      <p:cBhvr>
                                        <p:cTn id="54" dur="1" fill="hold">
                                          <p:stCondLst>
                                            <p:cond delay="0"/>
                                          </p:stCondLst>
                                        </p:cTn>
                                        <p:tgtEl>
                                          <p:spTgt spid="214">
                                            <p:txEl>
                                              <p:pRg st="5" end="5"/>
                                            </p:txEl>
                                          </p:spTgt>
                                        </p:tgtEl>
                                        <p:attrNameLst>
                                          <p:attrName>style.visibility</p:attrName>
                                        </p:attrNameLst>
                                      </p:cBhvr>
                                      <p:to>
                                        <p:strVal val="visible"/>
                                      </p:to>
                                    </p:set>
                                  </p:childTnLst>
                                </p:cTn>
                              </p:par>
                              <p:par>
                                <p:cTn id="55" nodeType="withEffect" fill="hold" presetClass="entr" presetID="1">
                                  <p:stCondLst>
                                    <p:cond delay="0"/>
                                  </p:stCondLst>
                                  <p:childTnLst>
                                    <p:set>
                                      <p:cBhvr>
                                        <p:cTn id="56" dur="1" fill="hold">
                                          <p:stCondLst>
                                            <p:cond delay="0"/>
                                          </p:stCondLst>
                                        </p:cTn>
                                        <p:tgtEl>
                                          <p:spTgt spid="218"/>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nodeType="clickEffect" fill="hold" presetClass="entr" presetID="1">
                                  <p:stCondLst>
                                    <p:cond delay="0"/>
                                  </p:stCondLst>
                                  <p:childTnLst>
                                    <p:set>
                                      <p:cBhvr>
                                        <p:cTn id="60" dur="1" fill="hold">
                                          <p:stCondLst>
                                            <p:cond delay="0"/>
                                          </p:stCondLst>
                                        </p:cTn>
                                        <p:tgtEl>
                                          <p:spTgt spid="214">
                                            <p:txEl>
                                              <p:pRg st="10" end="10"/>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8" name="TextShape 1"/>
          <p:cNvSpPr txBox="1"/>
          <p:nvPr/>
        </p:nvSpPr>
        <p:spPr>
          <a:xfrm>
            <a:off x="380880" y="152280"/>
            <a:ext cx="8280000" cy="533160"/>
          </a:xfrm>
          <a:prstGeom prst="rect">
            <a:avLst/>
          </a:prstGeom>
          <a:noFill/>
          <a:ln>
            <a:noFill/>
          </a:ln>
        </p:spPr>
        <p:txBody>
          <a:bodyPr lIns="90360" rIns="90360" tIns="44280" bIns="44280" anchor="b">
            <a:noAutofit/>
          </a:bodyPr>
          <a:p>
            <a:pPr>
              <a:lnSpc>
                <a:spcPts val="3600"/>
              </a:lnSpc>
            </a:pPr>
            <a:r>
              <a:rPr b="1" lang="en-US" sz="3200" spc="-1" strike="noStrike">
                <a:solidFill>
                  <a:srgbClr val="000000"/>
                </a:solidFill>
                <a:latin typeface="Tahoma"/>
              </a:rPr>
              <a:t>Artificial Neural Networks (ANN)</a:t>
            </a:r>
            <a:endParaRPr b="0" lang="en-US" sz="3200" spc="-1" strike="noStrike">
              <a:solidFill>
                <a:srgbClr val="000000"/>
              </a:solidFill>
              <a:latin typeface="Arial"/>
            </a:endParaRPr>
          </a:p>
        </p:txBody>
      </p:sp>
      <p:sp>
        <p:nvSpPr>
          <p:cNvPr id="139" name="TextShape 2"/>
          <p:cNvSpPr txBox="1"/>
          <p:nvPr/>
        </p:nvSpPr>
        <p:spPr>
          <a:xfrm>
            <a:off x="380880" y="1066680"/>
            <a:ext cx="8318160" cy="5181120"/>
          </a:xfrm>
          <a:prstGeom prst="rect">
            <a:avLst/>
          </a:prstGeom>
          <a:noFill/>
          <a:ln>
            <a:noFill/>
          </a:ln>
        </p:spPr>
        <p:txBody>
          <a:bodyPr lIns="90360" rIns="90360" tIns="44280" bIns="44280">
            <a:noAutofit/>
          </a:bodyPr>
          <a:p>
            <a:pPr marL="291960" indent="-291600">
              <a:lnSpc>
                <a:spcPct val="100000"/>
              </a:lnSpc>
              <a:spcBef>
                <a:spcPts val="261"/>
              </a:spcBef>
              <a:spcAft>
                <a:spcPts val="400"/>
              </a:spcAft>
              <a:buClr>
                <a:srgbClr val="0c7b9c"/>
              </a:buClr>
              <a:buSzPct val="75000"/>
              <a:buFont typeface="Monotype Sorts" charset="2"/>
              <a:buChar char=""/>
            </a:pPr>
            <a:r>
              <a:rPr b="1" lang="en-US" sz="2600" spc="-1" strike="noStrike">
                <a:solidFill>
                  <a:srgbClr val="000000"/>
                </a:solidFill>
                <a:latin typeface="Arial"/>
              </a:rPr>
              <a:t>Basic Idea: </a:t>
            </a:r>
            <a:r>
              <a:rPr b="0" lang="en-US" sz="2600" spc="-1" strike="noStrike">
                <a:solidFill>
                  <a:srgbClr val="000000"/>
                </a:solidFill>
                <a:latin typeface="Arial"/>
              </a:rPr>
              <a:t>A complex non-linear function can be learned as a composition of simple processing units </a:t>
            </a:r>
            <a:endParaRPr b="0" lang="en-US" sz="2600" spc="-1" strike="noStrike">
              <a:solidFill>
                <a:srgbClr val="000000"/>
              </a:solidFill>
              <a:latin typeface="Arial"/>
            </a:endParaRPr>
          </a:p>
          <a:p>
            <a:pPr>
              <a:lnSpc>
                <a:spcPct val="100000"/>
              </a:lnSpc>
              <a:spcBef>
                <a:spcPts val="51"/>
              </a:spcBef>
              <a:spcAft>
                <a:spcPts val="400"/>
              </a:spcAft>
            </a:pPr>
            <a:endParaRPr b="0" lang="en-US" sz="2600" spc="-1" strike="noStrike">
              <a:solidFill>
                <a:srgbClr val="000000"/>
              </a:solidFill>
              <a:latin typeface="Arial"/>
            </a:endParaRPr>
          </a:p>
          <a:p>
            <a:pPr marL="291960" indent="-291600">
              <a:lnSpc>
                <a:spcPct val="100000"/>
              </a:lnSpc>
              <a:spcBef>
                <a:spcPts val="261"/>
              </a:spcBef>
              <a:spcAft>
                <a:spcPts val="400"/>
              </a:spcAft>
              <a:buClr>
                <a:srgbClr val="0c7b9c"/>
              </a:buClr>
              <a:buSzPct val="75000"/>
              <a:buFont typeface="Monotype Sorts" charset="2"/>
              <a:buChar char=""/>
            </a:pPr>
            <a:r>
              <a:rPr b="0" lang="en-US" sz="2600" spc="-1" strike="noStrike">
                <a:solidFill>
                  <a:srgbClr val="000000"/>
                </a:solidFill>
                <a:latin typeface="Arial"/>
              </a:rPr>
              <a:t>ANN is a collection of simple processing units (nodes) that are connected by directed links (edges)</a:t>
            </a:r>
            <a:endParaRPr b="0" lang="en-US" sz="2600" spc="-1" strike="noStrike">
              <a:solidFill>
                <a:srgbClr val="000000"/>
              </a:solidFill>
              <a:latin typeface="Arial"/>
            </a:endParaRPr>
          </a:p>
          <a:p>
            <a:pPr lvl="1" marL="800280" indent="-342720">
              <a:lnSpc>
                <a:spcPct val="100000"/>
              </a:lnSpc>
              <a:spcBef>
                <a:spcPts val="241"/>
              </a:spcBef>
              <a:spcAft>
                <a:spcPts val="400"/>
              </a:spcAft>
              <a:buClr>
                <a:srgbClr val="0c7b9c"/>
              </a:buClr>
              <a:buFont typeface="Arial"/>
              <a:buChar char="–"/>
            </a:pPr>
            <a:r>
              <a:rPr b="0" lang="en-US" sz="2400" spc="-1" strike="noStrike">
                <a:solidFill>
                  <a:srgbClr val="000000"/>
                </a:solidFill>
                <a:latin typeface="Arial"/>
              </a:rPr>
              <a:t>Every node receives signals from incoming edges, performs computations, and transmits signals to outgoing edges</a:t>
            </a:r>
            <a:endParaRPr b="0" lang="en-US" sz="2400" spc="-1" strike="noStrike">
              <a:solidFill>
                <a:srgbClr val="000000"/>
              </a:solidFill>
              <a:latin typeface="Arial"/>
            </a:endParaRPr>
          </a:p>
          <a:p>
            <a:pPr lvl="1" marL="800280" indent="-342720">
              <a:lnSpc>
                <a:spcPct val="100000"/>
              </a:lnSpc>
              <a:spcBef>
                <a:spcPts val="241"/>
              </a:spcBef>
              <a:spcAft>
                <a:spcPts val="400"/>
              </a:spcAft>
              <a:buClr>
                <a:srgbClr val="0c7b9c"/>
              </a:buClr>
              <a:buFont typeface="Arial"/>
              <a:buChar char="–"/>
            </a:pPr>
            <a:r>
              <a:rPr b="0" lang="en-US" sz="2400" spc="-1" strike="noStrike">
                <a:solidFill>
                  <a:srgbClr val="000000"/>
                </a:solidFill>
                <a:latin typeface="Arial"/>
              </a:rPr>
              <a:t>Analogous to </a:t>
            </a:r>
            <a:r>
              <a:rPr b="0" i="1" lang="en-US" sz="2400" spc="-1" strike="noStrike">
                <a:solidFill>
                  <a:srgbClr val="000000"/>
                </a:solidFill>
                <a:latin typeface="Arial"/>
              </a:rPr>
              <a:t>human brain </a:t>
            </a:r>
            <a:r>
              <a:rPr b="0" lang="en-US" sz="2400" spc="-1" strike="noStrike">
                <a:solidFill>
                  <a:srgbClr val="000000"/>
                </a:solidFill>
                <a:latin typeface="Arial"/>
              </a:rPr>
              <a:t>where nodes are neurons and signals are electrical impulses</a:t>
            </a:r>
            <a:endParaRPr b="0" lang="en-US" sz="2400" spc="-1" strike="noStrike">
              <a:solidFill>
                <a:srgbClr val="000000"/>
              </a:solidFill>
              <a:latin typeface="Arial"/>
            </a:endParaRPr>
          </a:p>
          <a:p>
            <a:pPr lvl="1" marL="800280" indent="-342720">
              <a:lnSpc>
                <a:spcPct val="100000"/>
              </a:lnSpc>
              <a:spcBef>
                <a:spcPts val="241"/>
              </a:spcBef>
              <a:spcAft>
                <a:spcPts val="400"/>
              </a:spcAft>
              <a:buClr>
                <a:srgbClr val="0c7b9c"/>
              </a:buClr>
              <a:buFont typeface="Arial"/>
              <a:buChar char="–"/>
            </a:pPr>
            <a:r>
              <a:rPr b="0" lang="en-US" sz="2400" spc="-1" strike="noStrike">
                <a:solidFill>
                  <a:srgbClr val="000000"/>
                </a:solidFill>
                <a:latin typeface="Arial"/>
              </a:rPr>
              <a:t>Weight of an edge determines the strength of connection between the nodes</a:t>
            </a:r>
            <a:endParaRPr b="0" lang="en-US" sz="2400" spc="-1" strike="noStrike">
              <a:solidFill>
                <a:srgbClr val="000000"/>
              </a:solidFill>
              <a:latin typeface="Arial"/>
            </a:endParaRPr>
          </a:p>
          <a:p>
            <a:pPr lvl="1" marL="800280" indent="-342720">
              <a:lnSpc>
                <a:spcPct val="100000"/>
              </a:lnSpc>
              <a:spcBef>
                <a:spcPts val="241"/>
              </a:spcBef>
              <a:spcAft>
                <a:spcPts val="400"/>
              </a:spcAft>
              <a:buClr>
                <a:srgbClr val="0c7b9c"/>
              </a:buClr>
              <a:buFont typeface="Arial"/>
              <a:buChar char="–"/>
            </a:pPr>
            <a:r>
              <a:rPr b="0" lang="en-US" sz="2400" spc="-1" strike="noStrike">
                <a:solidFill>
                  <a:srgbClr val="000000"/>
                </a:solidFill>
                <a:latin typeface="Arial"/>
              </a:rPr>
              <a:t>Simplest ANN: </a:t>
            </a:r>
            <a:r>
              <a:rPr b="1" lang="en-US" sz="2400" spc="-1" strike="noStrike">
                <a:solidFill>
                  <a:srgbClr val="000000"/>
                </a:solidFill>
                <a:latin typeface="Arial"/>
              </a:rPr>
              <a:t>Perceptron</a:t>
            </a:r>
            <a:r>
              <a:rPr b="0" lang="en-US" sz="2400" spc="-1" strike="noStrike">
                <a:solidFill>
                  <a:srgbClr val="000000"/>
                </a:solidFill>
                <a:latin typeface="Arial"/>
              </a:rPr>
              <a:t> (single neuron)</a:t>
            </a:r>
            <a:endParaRPr b="0" lang="en-US" sz="2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2" name="TextShape 1"/>
          <p:cNvSpPr txBox="1"/>
          <p:nvPr/>
        </p:nvSpPr>
        <p:spPr>
          <a:xfrm>
            <a:off x="380880" y="152280"/>
            <a:ext cx="8280000" cy="533160"/>
          </a:xfrm>
          <a:prstGeom prst="rect">
            <a:avLst/>
          </a:prstGeom>
          <a:noFill/>
          <a:ln>
            <a:noFill/>
          </a:ln>
        </p:spPr>
        <p:txBody>
          <a:bodyPr lIns="90360" rIns="90360" tIns="44280" bIns="44280" anchor="b">
            <a:noAutofit/>
          </a:bodyPr>
          <a:p>
            <a:pPr>
              <a:lnSpc>
                <a:spcPts val="3600"/>
              </a:lnSpc>
            </a:pPr>
            <a:r>
              <a:rPr b="1" lang="en-US" sz="3200" spc="-1" strike="noStrike">
                <a:solidFill>
                  <a:srgbClr val="000000"/>
                </a:solidFill>
                <a:latin typeface="Tahoma"/>
              </a:rPr>
              <a:t>Backpropagation Algorithm</a:t>
            </a:r>
            <a:endParaRPr b="0" lang="en-US" sz="3200" spc="-1" strike="noStrike">
              <a:solidFill>
                <a:srgbClr val="000000"/>
              </a:solidFill>
              <a:latin typeface="Arial"/>
            </a:endParaRPr>
          </a:p>
        </p:txBody>
      </p:sp>
      <p:sp>
        <p:nvSpPr>
          <p:cNvPr id="223" name="TextShape 2"/>
          <p:cNvSpPr txBox="1"/>
          <p:nvPr/>
        </p:nvSpPr>
        <p:spPr>
          <a:xfrm>
            <a:off x="228600" y="1066680"/>
            <a:ext cx="8686440" cy="5257440"/>
          </a:xfrm>
          <a:prstGeom prst="rect">
            <a:avLst/>
          </a:prstGeom>
          <a:noFill/>
          <a:ln>
            <a:noFill/>
          </a:ln>
        </p:spPr>
        <p:txBody>
          <a:bodyPr lIns="90360" rIns="90360" tIns="44280" bIns="44280">
            <a:noAutofit/>
          </a:bodyPr>
          <a:p>
            <a:pPr marL="291960" indent="-291600">
              <a:lnSpc>
                <a:spcPct val="100000"/>
              </a:lnSpc>
              <a:spcBef>
                <a:spcPts val="241"/>
              </a:spcBef>
              <a:spcAft>
                <a:spcPts val="400"/>
              </a:spcAft>
              <a:buClr>
                <a:srgbClr val="0c7b9c"/>
              </a:buClr>
              <a:buSzPct val="75000"/>
              <a:buFont typeface="Monotype Sorts" charset="2"/>
              <a:buChar char=""/>
            </a:pPr>
            <a:r>
              <a:rPr b="0" lang="en-US" sz="2400" spc="-1" strike="noStrike">
                <a:solidFill>
                  <a:srgbClr val="000000"/>
                </a:solidFill>
                <a:latin typeface="Arial"/>
              </a:rPr>
              <a:t>At output layer L:</a:t>
            </a:r>
            <a:endParaRPr b="0" lang="en-US" sz="2400" spc="-1" strike="noStrike">
              <a:solidFill>
                <a:srgbClr val="000000"/>
              </a:solidFill>
              <a:latin typeface="Arial"/>
            </a:endParaRPr>
          </a:p>
          <a:p>
            <a:pPr>
              <a:lnSpc>
                <a:spcPct val="100000"/>
              </a:lnSpc>
              <a:spcBef>
                <a:spcPts val="241"/>
              </a:spcBef>
              <a:spcAft>
                <a:spcPts val="400"/>
              </a:spcAft>
            </a:pPr>
            <a:endParaRPr b="0" lang="en-US" sz="2400" spc="-1" strike="noStrike">
              <a:solidFill>
                <a:srgbClr val="000000"/>
              </a:solidFill>
              <a:latin typeface="Arial"/>
            </a:endParaRPr>
          </a:p>
          <a:p>
            <a:pPr>
              <a:lnSpc>
                <a:spcPct val="100000"/>
              </a:lnSpc>
              <a:spcBef>
                <a:spcPts val="320"/>
              </a:spcBef>
              <a:spcAft>
                <a:spcPts val="400"/>
              </a:spcAft>
              <a:tabLst>
                <a:tab algn="l" pos="0"/>
              </a:tabLst>
            </a:pPr>
            <a:endParaRPr b="0" lang="en-US" sz="2400" spc="-1" strike="noStrike">
              <a:solidFill>
                <a:srgbClr val="000000"/>
              </a:solidFill>
              <a:latin typeface="Arial"/>
            </a:endParaRPr>
          </a:p>
          <a:p>
            <a:pPr marL="291960" indent="-291600">
              <a:lnSpc>
                <a:spcPct val="100000"/>
              </a:lnSpc>
              <a:spcBef>
                <a:spcPts val="241"/>
              </a:spcBef>
              <a:spcAft>
                <a:spcPts val="400"/>
              </a:spcAft>
              <a:buClr>
                <a:srgbClr val="0c7b9c"/>
              </a:buClr>
              <a:buSzPct val="75000"/>
              <a:buFont typeface="Monotype Sorts" charset="2"/>
              <a:buChar char=""/>
              <a:tabLst>
                <a:tab algn="l" pos="0"/>
              </a:tabLst>
            </a:pPr>
            <a:r>
              <a:rPr b="0" lang="en-US" sz="2400" spc="-1" strike="noStrike">
                <a:solidFill>
                  <a:srgbClr val="000000"/>
                </a:solidFill>
                <a:latin typeface="Arial"/>
              </a:rPr>
              <a:t>At a hidden layer  (using chain rule):</a:t>
            </a:r>
            <a:endParaRPr b="0" lang="en-US" sz="2400" spc="-1" strike="noStrike">
              <a:solidFill>
                <a:srgbClr val="000000"/>
              </a:solidFill>
              <a:latin typeface="Arial"/>
            </a:endParaRPr>
          </a:p>
          <a:p>
            <a:pPr>
              <a:lnSpc>
                <a:spcPct val="100000"/>
              </a:lnSpc>
              <a:spcBef>
                <a:spcPts val="241"/>
              </a:spcBef>
              <a:spcAft>
                <a:spcPts val="400"/>
              </a:spcAft>
              <a:tabLst>
                <a:tab algn="l" pos="0"/>
              </a:tabLst>
            </a:pPr>
            <a:endParaRPr b="0" lang="en-US" sz="2400" spc="-1" strike="noStrike">
              <a:solidFill>
                <a:srgbClr val="000000"/>
              </a:solidFill>
              <a:latin typeface="Arial"/>
            </a:endParaRPr>
          </a:p>
          <a:p>
            <a:pPr>
              <a:lnSpc>
                <a:spcPct val="100000"/>
              </a:lnSpc>
              <a:spcBef>
                <a:spcPts val="241"/>
              </a:spcBef>
              <a:spcAft>
                <a:spcPts val="400"/>
              </a:spcAft>
              <a:tabLst>
                <a:tab algn="l" pos="0"/>
              </a:tabLst>
            </a:pPr>
            <a:endParaRPr b="0" lang="en-US" sz="2400" spc="-1" strike="noStrike">
              <a:solidFill>
                <a:srgbClr val="000000"/>
              </a:solidFill>
              <a:latin typeface="Arial"/>
            </a:endParaRPr>
          </a:p>
          <a:p>
            <a:pPr lvl="1" marL="800280" indent="-342720">
              <a:lnSpc>
                <a:spcPct val="100000"/>
              </a:lnSpc>
              <a:spcBef>
                <a:spcPts val="201"/>
              </a:spcBef>
              <a:spcAft>
                <a:spcPts val="400"/>
              </a:spcAft>
              <a:buClr>
                <a:srgbClr val="0c7b9c"/>
              </a:buClr>
              <a:buFont typeface="Arial"/>
              <a:buChar char="–"/>
              <a:tabLst>
                <a:tab algn="l" pos="0"/>
              </a:tabLst>
            </a:pPr>
            <a:r>
              <a:rPr b="0" lang="en-US" sz="2000" spc="-1" strike="noStrike">
                <a:solidFill>
                  <a:srgbClr val="000000"/>
                </a:solidFill>
                <a:latin typeface="Arial"/>
              </a:rPr>
              <a:t>Gradients at layer l can be computed using gradients at layer l + 1</a:t>
            </a:r>
            <a:endParaRPr b="0" lang="en-US" sz="2000" spc="-1" strike="noStrike">
              <a:solidFill>
                <a:srgbClr val="000000"/>
              </a:solidFill>
              <a:latin typeface="Arial"/>
            </a:endParaRPr>
          </a:p>
          <a:p>
            <a:pPr lvl="1" marL="800280" indent="-342720">
              <a:lnSpc>
                <a:spcPct val="100000"/>
              </a:lnSpc>
              <a:spcBef>
                <a:spcPts val="201"/>
              </a:spcBef>
              <a:spcAft>
                <a:spcPts val="400"/>
              </a:spcAft>
              <a:buClr>
                <a:srgbClr val="0c7b9c"/>
              </a:buClr>
              <a:buFont typeface="Arial"/>
              <a:buChar char="–"/>
              <a:tabLst>
                <a:tab algn="l" pos="0"/>
              </a:tabLst>
            </a:pPr>
            <a:r>
              <a:rPr b="0" lang="en-US" sz="2000" spc="-1" strike="noStrike">
                <a:solidFill>
                  <a:srgbClr val="000000"/>
                </a:solidFill>
                <a:latin typeface="Arial"/>
              </a:rPr>
              <a:t>Start from layer L and “backpropagate” gradients to all previous layers</a:t>
            </a:r>
            <a:endParaRPr b="0" lang="en-US" sz="2000" spc="-1" strike="noStrike">
              <a:solidFill>
                <a:srgbClr val="000000"/>
              </a:solidFill>
              <a:latin typeface="Arial"/>
            </a:endParaRPr>
          </a:p>
          <a:p>
            <a:endParaRPr b="0" lang="en-US" sz="2000" spc="-1" strike="noStrike">
              <a:solidFill>
                <a:srgbClr val="000000"/>
              </a:solidFill>
              <a:latin typeface="Arial"/>
            </a:endParaRPr>
          </a:p>
          <a:p>
            <a:pPr marL="291960" indent="-291600">
              <a:lnSpc>
                <a:spcPct val="100000"/>
              </a:lnSpc>
              <a:spcBef>
                <a:spcPts val="201"/>
              </a:spcBef>
              <a:spcAft>
                <a:spcPts val="400"/>
              </a:spcAft>
              <a:buClr>
                <a:srgbClr val="0c7b9c"/>
              </a:buClr>
              <a:buSzPct val="75000"/>
              <a:buFont typeface="Monotype Sorts" charset="2"/>
              <a:buChar char=""/>
              <a:tabLst>
                <a:tab algn="l" pos="0"/>
              </a:tabLst>
            </a:pPr>
            <a:r>
              <a:rPr b="0" lang="en-US" sz="2000" spc="-1" strike="noStrike">
                <a:solidFill>
                  <a:srgbClr val="000000"/>
                </a:solidFill>
                <a:latin typeface="Arial"/>
              </a:rPr>
              <a:t>Use gradient descent to update weights at every epoch</a:t>
            </a:r>
            <a:endParaRPr b="0" lang="en-US" sz="2000" spc="-1" strike="noStrike">
              <a:solidFill>
                <a:srgbClr val="000000"/>
              </a:solidFill>
              <a:latin typeface="Arial"/>
            </a:endParaRPr>
          </a:p>
          <a:p>
            <a:pPr marL="291960" indent="-291600">
              <a:lnSpc>
                <a:spcPct val="100000"/>
              </a:lnSpc>
              <a:spcBef>
                <a:spcPts val="201"/>
              </a:spcBef>
              <a:spcAft>
                <a:spcPts val="400"/>
              </a:spcAft>
              <a:buClr>
                <a:srgbClr val="0c7b9c"/>
              </a:buClr>
              <a:buSzPct val="75000"/>
              <a:buFont typeface="Monotype Sorts" charset="2"/>
              <a:buChar char=""/>
              <a:tabLst>
                <a:tab algn="l" pos="0"/>
              </a:tabLst>
            </a:pPr>
            <a:r>
              <a:rPr b="0" lang="en-US" sz="2000" spc="-1" strike="noStrike">
                <a:solidFill>
                  <a:srgbClr val="000000"/>
                </a:solidFill>
                <a:latin typeface="Arial"/>
              </a:rPr>
              <a:t>For next epoch, use updated weights to compute loss fn. and its gradient</a:t>
            </a:r>
            <a:endParaRPr b="0" lang="en-US" sz="2000" spc="-1" strike="noStrike">
              <a:solidFill>
                <a:srgbClr val="000000"/>
              </a:solidFill>
              <a:latin typeface="Arial"/>
            </a:endParaRPr>
          </a:p>
          <a:p>
            <a:pPr marL="291960" indent="-291600">
              <a:lnSpc>
                <a:spcPct val="100000"/>
              </a:lnSpc>
              <a:spcBef>
                <a:spcPts val="241"/>
              </a:spcBef>
              <a:spcAft>
                <a:spcPts val="400"/>
              </a:spcAft>
              <a:buClr>
                <a:srgbClr val="0c7b9c"/>
              </a:buClr>
              <a:buSzPct val="75000"/>
              <a:buFont typeface="Monotype Sorts" charset="2"/>
              <a:buChar char=""/>
              <a:tabLst>
                <a:tab algn="l" pos="0"/>
              </a:tabLst>
            </a:pPr>
            <a:r>
              <a:rPr b="0" lang="en-US" sz="2000" spc="-1" strike="noStrike">
                <a:solidFill>
                  <a:srgbClr val="000000"/>
                </a:solidFill>
                <a:latin typeface="Arial"/>
              </a:rPr>
              <a:t>Iterate until convergence (loss does not change)</a:t>
            </a:r>
            <a:r>
              <a:rPr b="0" lang="en-US" sz="2400" spc="-1" strike="noStrike">
                <a:solidFill>
                  <a:srgbClr val="000000"/>
                </a:solidFill>
                <a:latin typeface="Arial"/>
              </a:rPr>
              <a:t> </a:t>
            </a:r>
            <a:endParaRPr b="0" lang="en-US" sz="2400" spc="-1" strike="noStrike">
              <a:solidFill>
                <a:srgbClr val="000000"/>
              </a:solidFill>
              <a:latin typeface="Arial"/>
            </a:endParaRPr>
          </a:p>
          <a:p>
            <a:pPr>
              <a:lnSpc>
                <a:spcPct val="100000"/>
              </a:lnSpc>
              <a:spcBef>
                <a:spcPts val="241"/>
              </a:spcBef>
              <a:spcAft>
                <a:spcPts val="400"/>
              </a:spcAft>
              <a:tabLst>
                <a:tab algn="l" pos="0"/>
              </a:tabLst>
            </a:pPr>
            <a:endParaRPr b="0" lang="en-US" sz="2400" spc="-1" strike="noStrike">
              <a:solidFill>
                <a:srgbClr val="000000"/>
              </a:solidFill>
              <a:latin typeface="Arial"/>
            </a:endParaRPr>
          </a:p>
          <a:p>
            <a:pPr>
              <a:lnSpc>
                <a:spcPct val="100000"/>
              </a:lnSpc>
              <a:spcBef>
                <a:spcPts val="241"/>
              </a:spcBef>
              <a:spcAft>
                <a:spcPts val="400"/>
              </a:spcAft>
              <a:tabLst>
                <a:tab algn="l" pos="0"/>
              </a:tabLst>
            </a:pPr>
            <a:endParaRPr b="0" lang="en-US" sz="2400" spc="-1" strike="noStrike">
              <a:solidFill>
                <a:srgbClr val="000000"/>
              </a:solidFill>
              <a:latin typeface="Arial"/>
            </a:endParaRPr>
          </a:p>
          <a:p>
            <a:pPr>
              <a:lnSpc>
                <a:spcPct val="100000"/>
              </a:lnSpc>
              <a:spcBef>
                <a:spcPts val="241"/>
              </a:spcBef>
              <a:spcAft>
                <a:spcPts val="400"/>
              </a:spcAft>
              <a:tabLst>
                <a:tab algn="l" pos="0"/>
              </a:tabLst>
            </a:pPr>
            <a:endParaRPr b="0" lang="en-US" sz="2400" spc="-1" strike="noStrike">
              <a:solidFill>
                <a:srgbClr val="000000"/>
              </a:solidFill>
              <a:latin typeface="Arial"/>
            </a:endParaRPr>
          </a:p>
        </p:txBody>
      </p:sp>
      <p:pic>
        <p:nvPicPr>
          <p:cNvPr id="224" name="Picture 3" descr=""/>
          <p:cNvPicPr/>
          <p:nvPr/>
        </p:nvPicPr>
        <p:blipFill>
          <a:blip r:embed="rId1"/>
          <a:stretch/>
        </p:blipFill>
        <p:spPr>
          <a:xfrm>
            <a:off x="2023920" y="1649880"/>
            <a:ext cx="5090400" cy="1010520"/>
          </a:xfrm>
          <a:prstGeom prst="rect">
            <a:avLst/>
          </a:prstGeom>
          <a:ln>
            <a:noFill/>
          </a:ln>
        </p:spPr>
      </p:pic>
      <p:pic>
        <p:nvPicPr>
          <p:cNvPr id="225" name="Picture 5" descr=""/>
          <p:cNvPicPr/>
          <p:nvPr/>
        </p:nvPicPr>
        <p:blipFill>
          <a:blip r:embed="rId2"/>
          <a:srcRect l="0" t="69327" r="0" b="0"/>
          <a:stretch/>
        </p:blipFill>
        <p:spPr>
          <a:xfrm>
            <a:off x="1905120" y="3152880"/>
            <a:ext cx="5533560" cy="809280"/>
          </a:xfrm>
          <a:prstGeom prst="rect">
            <a:avLst/>
          </a:prstGeom>
          <a:ln>
            <a:noFill/>
          </a:ln>
        </p:spPr>
      </p:pic>
      <p:pic>
        <p:nvPicPr>
          <p:cNvPr id="226" name="Picture 4" descr=""/>
          <p:cNvPicPr/>
          <p:nvPr/>
        </p:nvPicPr>
        <p:blipFill>
          <a:blip r:embed="rId3"/>
          <a:srcRect l="0" t="2893" r="91751" b="74021"/>
          <a:stretch/>
        </p:blipFill>
        <p:spPr>
          <a:xfrm>
            <a:off x="2012400" y="3166920"/>
            <a:ext cx="456840" cy="609120"/>
          </a:xfrm>
          <a:prstGeom prst="rect">
            <a:avLst/>
          </a:prstGeom>
          <a:ln>
            <a:noFill/>
          </a:ln>
        </p:spPr>
      </p:pic>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7" name="TextShape 1"/>
          <p:cNvSpPr txBox="1"/>
          <p:nvPr/>
        </p:nvSpPr>
        <p:spPr>
          <a:xfrm>
            <a:off x="380880" y="152280"/>
            <a:ext cx="8280000" cy="533160"/>
          </a:xfrm>
          <a:prstGeom prst="rect">
            <a:avLst/>
          </a:prstGeom>
          <a:noFill/>
          <a:ln>
            <a:noFill/>
          </a:ln>
        </p:spPr>
        <p:txBody>
          <a:bodyPr lIns="90360" rIns="90360" tIns="44280" bIns="44280" anchor="b">
            <a:noAutofit/>
          </a:bodyPr>
          <a:p>
            <a:pPr>
              <a:lnSpc>
                <a:spcPts val="3600"/>
              </a:lnSpc>
            </a:pPr>
            <a:r>
              <a:rPr b="1" lang="en-US" sz="3200" spc="-1" strike="noStrike">
                <a:solidFill>
                  <a:srgbClr val="000000"/>
                </a:solidFill>
                <a:latin typeface="Tahoma"/>
              </a:rPr>
              <a:t>Design Issues in ANN</a:t>
            </a:r>
            <a:endParaRPr b="0" lang="en-US" sz="3200" spc="-1" strike="noStrike">
              <a:solidFill>
                <a:srgbClr val="000000"/>
              </a:solidFill>
              <a:latin typeface="Arial"/>
            </a:endParaRPr>
          </a:p>
        </p:txBody>
      </p:sp>
      <p:sp>
        <p:nvSpPr>
          <p:cNvPr id="228" name="TextShape 2"/>
          <p:cNvSpPr txBox="1"/>
          <p:nvPr/>
        </p:nvSpPr>
        <p:spPr>
          <a:xfrm>
            <a:off x="411120" y="1143000"/>
            <a:ext cx="8318160" cy="5181120"/>
          </a:xfrm>
          <a:prstGeom prst="rect">
            <a:avLst/>
          </a:prstGeom>
          <a:noFill/>
          <a:ln>
            <a:noFill/>
          </a:ln>
        </p:spPr>
        <p:txBody>
          <a:bodyPr lIns="90360" rIns="90360" tIns="44280" bIns="44280">
            <a:noAutofit/>
          </a:bodyPr>
          <a:p>
            <a:pPr marL="291960" indent="-291600">
              <a:lnSpc>
                <a:spcPct val="100000"/>
              </a:lnSpc>
              <a:spcBef>
                <a:spcPts val="241"/>
              </a:spcBef>
              <a:spcAft>
                <a:spcPts val="400"/>
              </a:spcAft>
              <a:buClr>
                <a:srgbClr val="0c7b9c"/>
              </a:buClr>
              <a:buSzPct val="75000"/>
              <a:buFont typeface="Monotype Sorts" charset="2"/>
              <a:buChar char=""/>
            </a:pPr>
            <a:r>
              <a:rPr b="0" lang="en-US" sz="2400" spc="-1" strike="noStrike">
                <a:solidFill>
                  <a:srgbClr val="000000"/>
                </a:solidFill>
                <a:latin typeface="Arial"/>
              </a:rPr>
              <a:t>Number of nodes in input layer </a:t>
            </a:r>
            <a:endParaRPr b="0" lang="en-US" sz="2400" spc="-1" strike="noStrike">
              <a:solidFill>
                <a:srgbClr val="000000"/>
              </a:solidFill>
              <a:latin typeface="Arial"/>
            </a:endParaRPr>
          </a:p>
          <a:p>
            <a:pPr lvl="1" marL="800280" indent="-342720">
              <a:lnSpc>
                <a:spcPct val="100000"/>
              </a:lnSpc>
              <a:spcBef>
                <a:spcPts val="241"/>
              </a:spcBef>
              <a:spcAft>
                <a:spcPts val="400"/>
              </a:spcAft>
              <a:buClr>
                <a:srgbClr val="0c7b9c"/>
              </a:buClr>
              <a:buFont typeface="Arial"/>
              <a:buChar char="–"/>
            </a:pPr>
            <a:r>
              <a:rPr b="0" lang="en-US" sz="2400" spc="-1" strike="noStrike">
                <a:solidFill>
                  <a:srgbClr val="000000"/>
                </a:solidFill>
                <a:latin typeface="Arial"/>
              </a:rPr>
              <a:t>One input node per binary/continuous attribute</a:t>
            </a:r>
            <a:endParaRPr b="0" lang="en-US" sz="2400" spc="-1" strike="noStrike">
              <a:solidFill>
                <a:srgbClr val="000000"/>
              </a:solidFill>
              <a:latin typeface="Arial"/>
            </a:endParaRPr>
          </a:p>
          <a:p>
            <a:pPr lvl="1" marL="800280" indent="-342720">
              <a:lnSpc>
                <a:spcPct val="100000"/>
              </a:lnSpc>
              <a:spcBef>
                <a:spcPts val="241"/>
              </a:spcBef>
              <a:spcAft>
                <a:spcPts val="400"/>
              </a:spcAft>
              <a:buClr>
                <a:srgbClr val="0c7b9c"/>
              </a:buClr>
              <a:buFont typeface="Arial"/>
              <a:buChar char="–"/>
            </a:pPr>
            <a:r>
              <a:rPr b="0" lang="en-US" sz="2400" spc="-1" strike="noStrike">
                <a:solidFill>
                  <a:srgbClr val="000000"/>
                </a:solidFill>
                <a:latin typeface="Arial"/>
              </a:rPr>
              <a:t>k or log</a:t>
            </a:r>
            <a:r>
              <a:rPr b="0" lang="en-US" sz="2400" spc="-1" strike="noStrike" baseline="-25000">
                <a:solidFill>
                  <a:srgbClr val="000000"/>
                </a:solidFill>
                <a:latin typeface="Arial"/>
              </a:rPr>
              <a:t>2</a:t>
            </a:r>
            <a:r>
              <a:rPr b="0" lang="en-US" sz="2400" spc="-1" strike="noStrike">
                <a:solidFill>
                  <a:srgbClr val="000000"/>
                </a:solidFill>
                <a:latin typeface="Arial"/>
              </a:rPr>
              <a:t> k nodes for each categorical attribute with k values</a:t>
            </a:r>
            <a:endParaRPr b="0" lang="en-US" sz="2400" spc="-1" strike="noStrike">
              <a:solidFill>
                <a:srgbClr val="000000"/>
              </a:solidFill>
              <a:latin typeface="Arial"/>
            </a:endParaRPr>
          </a:p>
          <a:p>
            <a:pPr marL="291960" indent="-291600">
              <a:lnSpc>
                <a:spcPct val="100000"/>
              </a:lnSpc>
              <a:spcBef>
                <a:spcPts val="241"/>
              </a:spcBef>
              <a:spcAft>
                <a:spcPts val="400"/>
              </a:spcAft>
              <a:buClr>
                <a:srgbClr val="0c7b9c"/>
              </a:buClr>
              <a:buSzPct val="75000"/>
              <a:buFont typeface="Monotype Sorts" charset="2"/>
              <a:buChar char=""/>
            </a:pPr>
            <a:r>
              <a:rPr b="0" lang="en-US" sz="2400" spc="-1" strike="noStrike">
                <a:solidFill>
                  <a:srgbClr val="000000"/>
                </a:solidFill>
                <a:latin typeface="Arial"/>
              </a:rPr>
              <a:t>Number of nodes in output layer</a:t>
            </a:r>
            <a:endParaRPr b="0" lang="en-US" sz="2400" spc="-1" strike="noStrike">
              <a:solidFill>
                <a:srgbClr val="000000"/>
              </a:solidFill>
              <a:latin typeface="Arial"/>
            </a:endParaRPr>
          </a:p>
          <a:p>
            <a:pPr lvl="1" marL="800280" indent="-342720">
              <a:lnSpc>
                <a:spcPct val="100000"/>
              </a:lnSpc>
              <a:spcBef>
                <a:spcPts val="241"/>
              </a:spcBef>
              <a:spcAft>
                <a:spcPts val="400"/>
              </a:spcAft>
              <a:buClr>
                <a:srgbClr val="0c7b9c"/>
              </a:buClr>
              <a:buFont typeface="Arial"/>
              <a:buChar char="–"/>
            </a:pPr>
            <a:r>
              <a:rPr b="0" lang="en-US" sz="2400" spc="-1" strike="noStrike">
                <a:solidFill>
                  <a:srgbClr val="000000"/>
                </a:solidFill>
                <a:latin typeface="Arial"/>
              </a:rPr>
              <a:t>One output for binary class problem</a:t>
            </a:r>
            <a:endParaRPr b="0" lang="en-US" sz="2400" spc="-1" strike="noStrike">
              <a:solidFill>
                <a:srgbClr val="000000"/>
              </a:solidFill>
              <a:latin typeface="Arial"/>
            </a:endParaRPr>
          </a:p>
          <a:p>
            <a:pPr lvl="1" marL="800280" indent="-342720">
              <a:lnSpc>
                <a:spcPct val="100000"/>
              </a:lnSpc>
              <a:spcBef>
                <a:spcPts val="241"/>
              </a:spcBef>
              <a:spcAft>
                <a:spcPts val="400"/>
              </a:spcAft>
              <a:buClr>
                <a:srgbClr val="0c7b9c"/>
              </a:buClr>
              <a:buFont typeface="Arial"/>
              <a:buChar char="–"/>
            </a:pPr>
            <a:r>
              <a:rPr b="0" lang="en-US" sz="2400" spc="-1" strike="noStrike">
                <a:solidFill>
                  <a:srgbClr val="000000"/>
                </a:solidFill>
                <a:latin typeface="Arial"/>
              </a:rPr>
              <a:t>k or log</a:t>
            </a:r>
            <a:r>
              <a:rPr b="0" lang="en-US" sz="2400" spc="-1" strike="noStrike" baseline="-25000">
                <a:solidFill>
                  <a:srgbClr val="000000"/>
                </a:solidFill>
                <a:latin typeface="Arial"/>
              </a:rPr>
              <a:t>2</a:t>
            </a:r>
            <a:r>
              <a:rPr b="0" lang="en-US" sz="2400" spc="-1" strike="noStrike">
                <a:solidFill>
                  <a:srgbClr val="000000"/>
                </a:solidFill>
                <a:latin typeface="Arial"/>
              </a:rPr>
              <a:t> k nodes for k-class problem</a:t>
            </a:r>
            <a:endParaRPr b="0" lang="en-US" sz="2400" spc="-1" strike="noStrike">
              <a:solidFill>
                <a:srgbClr val="000000"/>
              </a:solidFill>
              <a:latin typeface="Arial"/>
            </a:endParaRPr>
          </a:p>
          <a:p>
            <a:pPr marL="291960" indent="-291600">
              <a:lnSpc>
                <a:spcPct val="100000"/>
              </a:lnSpc>
              <a:spcBef>
                <a:spcPts val="241"/>
              </a:spcBef>
              <a:spcAft>
                <a:spcPts val="400"/>
              </a:spcAft>
              <a:buClr>
                <a:srgbClr val="0c7b9c"/>
              </a:buClr>
              <a:buSzPct val="75000"/>
              <a:buFont typeface="Monotype Sorts" charset="2"/>
              <a:buChar char=""/>
            </a:pPr>
            <a:r>
              <a:rPr b="0" lang="en-US" sz="2400" spc="-1" strike="noStrike">
                <a:solidFill>
                  <a:srgbClr val="000000"/>
                </a:solidFill>
                <a:latin typeface="Arial"/>
              </a:rPr>
              <a:t>Number of hidden layers and nodes per layer</a:t>
            </a:r>
            <a:endParaRPr b="0" lang="en-US" sz="2400" spc="-1" strike="noStrike">
              <a:solidFill>
                <a:srgbClr val="000000"/>
              </a:solidFill>
              <a:latin typeface="Arial"/>
            </a:endParaRPr>
          </a:p>
          <a:p>
            <a:pPr marL="291960" indent="-291600">
              <a:lnSpc>
                <a:spcPct val="100000"/>
              </a:lnSpc>
              <a:spcBef>
                <a:spcPts val="241"/>
              </a:spcBef>
              <a:spcAft>
                <a:spcPts val="400"/>
              </a:spcAft>
              <a:buClr>
                <a:srgbClr val="0c7b9c"/>
              </a:buClr>
              <a:buSzPct val="75000"/>
              <a:buFont typeface="Monotype Sorts" charset="2"/>
              <a:buChar char=""/>
            </a:pPr>
            <a:r>
              <a:rPr b="0" lang="en-US" sz="2400" spc="-1" strike="noStrike">
                <a:solidFill>
                  <a:srgbClr val="000000"/>
                </a:solidFill>
                <a:latin typeface="Arial"/>
              </a:rPr>
              <a:t>Initial weights and biases</a:t>
            </a:r>
            <a:endParaRPr b="0" lang="en-US" sz="2400" spc="-1" strike="noStrike">
              <a:solidFill>
                <a:srgbClr val="000000"/>
              </a:solidFill>
              <a:latin typeface="Arial"/>
            </a:endParaRPr>
          </a:p>
          <a:p>
            <a:pPr marL="291960" indent="-291600">
              <a:lnSpc>
                <a:spcPct val="100000"/>
              </a:lnSpc>
              <a:spcBef>
                <a:spcPts val="241"/>
              </a:spcBef>
              <a:spcAft>
                <a:spcPts val="400"/>
              </a:spcAft>
              <a:buClr>
                <a:srgbClr val="0c7b9c"/>
              </a:buClr>
              <a:buSzPct val="75000"/>
              <a:buFont typeface="Monotype Sorts" charset="2"/>
              <a:buChar char=""/>
            </a:pPr>
            <a:r>
              <a:rPr b="0" lang="en-US" sz="2400" spc="-1" strike="noStrike">
                <a:solidFill>
                  <a:srgbClr val="000000"/>
                </a:solidFill>
                <a:latin typeface="Arial"/>
              </a:rPr>
              <a:t>Learning rate, max. number of epochs, mini-batch size for mini-batch SGD, …</a:t>
            </a:r>
            <a:endParaRPr b="0" lang="en-US" sz="2400" spc="-1" strike="noStrike">
              <a:solidFill>
                <a:srgbClr val="000000"/>
              </a:solidFill>
              <a:latin typeface="Arial"/>
            </a:endParaRPr>
          </a:p>
          <a:p>
            <a:pPr>
              <a:lnSpc>
                <a:spcPct val="100000"/>
              </a:lnSpc>
              <a:spcBef>
                <a:spcPts val="241"/>
              </a:spcBef>
              <a:spcAft>
                <a:spcPts val="400"/>
              </a:spcAft>
            </a:pPr>
            <a:endParaRPr b="0" lang="en-US" sz="2400" spc="-1" strike="noStrike">
              <a:solidFill>
                <a:srgbClr val="000000"/>
              </a:solidFill>
              <a:latin typeface="Arial"/>
            </a:endParaRPr>
          </a:p>
          <a:p>
            <a:pPr>
              <a:lnSpc>
                <a:spcPct val="100000"/>
              </a:lnSpc>
              <a:spcBef>
                <a:spcPts val="241"/>
              </a:spcBef>
              <a:spcAft>
                <a:spcPts val="400"/>
              </a:spcAft>
            </a:pPr>
            <a:endParaRPr b="0" lang="en-US" sz="2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9" name="TextShape 1"/>
          <p:cNvSpPr txBox="1"/>
          <p:nvPr/>
        </p:nvSpPr>
        <p:spPr>
          <a:xfrm>
            <a:off x="380880" y="152280"/>
            <a:ext cx="8280000" cy="533160"/>
          </a:xfrm>
          <a:prstGeom prst="rect">
            <a:avLst/>
          </a:prstGeom>
          <a:noFill/>
          <a:ln>
            <a:noFill/>
          </a:ln>
        </p:spPr>
        <p:txBody>
          <a:bodyPr lIns="90360" rIns="90360" tIns="44280" bIns="44280" anchor="b">
            <a:noAutofit/>
          </a:bodyPr>
          <a:p>
            <a:pPr>
              <a:lnSpc>
                <a:spcPts val="3600"/>
              </a:lnSpc>
            </a:pPr>
            <a:r>
              <a:rPr b="1" lang="en-US" sz="3200" spc="-1" strike="noStrike">
                <a:solidFill>
                  <a:srgbClr val="000000"/>
                </a:solidFill>
                <a:latin typeface="Tahoma"/>
              </a:rPr>
              <a:t>Characteristics of ANN</a:t>
            </a:r>
            <a:endParaRPr b="0" lang="en-US" sz="3200" spc="-1" strike="noStrike">
              <a:solidFill>
                <a:srgbClr val="000000"/>
              </a:solidFill>
              <a:latin typeface="Arial"/>
            </a:endParaRPr>
          </a:p>
        </p:txBody>
      </p:sp>
      <p:sp>
        <p:nvSpPr>
          <p:cNvPr id="230" name="TextShape 2"/>
          <p:cNvSpPr txBox="1"/>
          <p:nvPr/>
        </p:nvSpPr>
        <p:spPr>
          <a:xfrm>
            <a:off x="411120" y="1143000"/>
            <a:ext cx="8318160" cy="5181120"/>
          </a:xfrm>
          <a:prstGeom prst="rect">
            <a:avLst/>
          </a:prstGeom>
          <a:noFill/>
          <a:ln>
            <a:noFill/>
          </a:ln>
        </p:spPr>
        <p:txBody>
          <a:bodyPr lIns="90360" rIns="90360" tIns="44280" bIns="44280">
            <a:noAutofit/>
          </a:bodyPr>
          <a:p>
            <a:pPr marL="291960" indent="-291600">
              <a:lnSpc>
                <a:spcPct val="100000"/>
              </a:lnSpc>
              <a:spcBef>
                <a:spcPts val="241"/>
              </a:spcBef>
              <a:spcAft>
                <a:spcPts val="400"/>
              </a:spcAft>
              <a:buClr>
                <a:srgbClr val="0c7b9c"/>
              </a:buClr>
              <a:buSzPct val="75000"/>
              <a:buFont typeface="Monotype Sorts" charset="2"/>
              <a:buChar char=""/>
            </a:pPr>
            <a:r>
              <a:rPr b="0" lang="en-US" sz="2400" spc="-1" strike="noStrike">
                <a:solidFill>
                  <a:srgbClr val="000000"/>
                </a:solidFill>
                <a:latin typeface="Arial"/>
              </a:rPr>
              <a:t>Multilayer ANN are universal approximators but could suffer from overfitting if the network is too large</a:t>
            </a:r>
            <a:endParaRPr b="0" lang="en-US" sz="2400" spc="-1" strike="noStrike">
              <a:solidFill>
                <a:srgbClr val="000000"/>
              </a:solidFill>
              <a:latin typeface="Arial"/>
            </a:endParaRPr>
          </a:p>
          <a:p>
            <a:pPr marL="291960" indent="-291600">
              <a:lnSpc>
                <a:spcPct val="100000"/>
              </a:lnSpc>
              <a:spcBef>
                <a:spcPts val="241"/>
              </a:spcBef>
              <a:spcAft>
                <a:spcPts val="400"/>
              </a:spcAft>
              <a:buClr>
                <a:srgbClr val="0c7b9c"/>
              </a:buClr>
              <a:buSzPct val="75000"/>
              <a:buFont typeface="Monotype Sorts" charset="2"/>
              <a:buChar char=""/>
            </a:pPr>
            <a:r>
              <a:rPr b="0" lang="en-US" sz="2400" spc="-1" strike="noStrike">
                <a:solidFill>
                  <a:srgbClr val="000000"/>
                </a:solidFill>
                <a:latin typeface="Arial"/>
              </a:rPr>
              <a:t>Gradient descent may converge to local minimum</a:t>
            </a:r>
            <a:endParaRPr b="0" lang="en-US" sz="2400" spc="-1" strike="noStrike">
              <a:solidFill>
                <a:srgbClr val="000000"/>
              </a:solidFill>
              <a:latin typeface="Arial"/>
            </a:endParaRPr>
          </a:p>
          <a:p>
            <a:pPr marL="291960" indent="-291600">
              <a:lnSpc>
                <a:spcPct val="100000"/>
              </a:lnSpc>
              <a:spcBef>
                <a:spcPts val="241"/>
              </a:spcBef>
              <a:spcAft>
                <a:spcPts val="400"/>
              </a:spcAft>
              <a:buClr>
                <a:srgbClr val="0c7b9c"/>
              </a:buClr>
              <a:buSzPct val="75000"/>
              <a:buFont typeface="Monotype Sorts" charset="2"/>
              <a:buChar char=""/>
            </a:pPr>
            <a:r>
              <a:rPr b="0" lang="en-US" sz="2400" spc="-1" strike="noStrike">
                <a:solidFill>
                  <a:srgbClr val="000000"/>
                </a:solidFill>
                <a:latin typeface="Arial"/>
              </a:rPr>
              <a:t>Model building can be very time consuming, but testing can be very fast </a:t>
            </a:r>
            <a:endParaRPr b="0" lang="en-US" sz="2400" spc="-1" strike="noStrike">
              <a:solidFill>
                <a:srgbClr val="000000"/>
              </a:solidFill>
              <a:latin typeface="Arial"/>
            </a:endParaRPr>
          </a:p>
          <a:p>
            <a:pPr marL="291960" indent="-291600">
              <a:lnSpc>
                <a:spcPct val="100000"/>
              </a:lnSpc>
              <a:spcBef>
                <a:spcPts val="241"/>
              </a:spcBef>
              <a:spcAft>
                <a:spcPts val="400"/>
              </a:spcAft>
              <a:buClr>
                <a:srgbClr val="0c7b9c"/>
              </a:buClr>
              <a:buSzPct val="75000"/>
              <a:buFont typeface="Monotype Sorts" charset="2"/>
              <a:buChar char=""/>
            </a:pPr>
            <a:r>
              <a:rPr b="0" lang="en-US" sz="2400" spc="-1" strike="noStrike">
                <a:solidFill>
                  <a:srgbClr val="000000"/>
                </a:solidFill>
                <a:latin typeface="Arial"/>
              </a:rPr>
              <a:t>Can handle redundant and irrelevant attributes because weights are automatically learnt for all attributes</a:t>
            </a:r>
            <a:endParaRPr b="0" lang="en-US" sz="2400" spc="-1" strike="noStrike">
              <a:solidFill>
                <a:srgbClr val="000000"/>
              </a:solidFill>
              <a:latin typeface="Arial"/>
            </a:endParaRPr>
          </a:p>
          <a:p>
            <a:pPr marL="291960" indent="-291600">
              <a:lnSpc>
                <a:spcPct val="100000"/>
              </a:lnSpc>
              <a:spcBef>
                <a:spcPts val="241"/>
              </a:spcBef>
              <a:spcAft>
                <a:spcPts val="400"/>
              </a:spcAft>
              <a:buClr>
                <a:srgbClr val="0c7b9c"/>
              </a:buClr>
              <a:buSzPct val="75000"/>
              <a:buFont typeface="Monotype Sorts" charset="2"/>
              <a:buChar char=""/>
            </a:pPr>
            <a:r>
              <a:rPr b="0" lang="en-US" sz="2400" spc="-1" strike="noStrike">
                <a:solidFill>
                  <a:srgbClr val="000000"/>
                </a:solidFill>
                <a:latin typeface="Arial"/>
              </a:rPr>
              <a:t>Sensitive to noise in training data</a:t>
            </a:r>
            <a:endParaRPr b="0" lang="en-US" sz="2400" spc="-1" strike="noStrike">
              <a:solidFill>
                <a:srgbClr val="000000"/>
              </a:solidFill>
              <a:latin typeface="Arial"/>
            </a:endParaRPr>
          </a:p>
          <a:p>
            <a:pPr marL="291960" indent="-291600">
              <a:lnSpc>
                <a:spcPct val="100000"/>
              </a:lnSpc>
              <a:spcBef>
                <a:spcPts val="241"/>
              </a:spcBef>
              <a:spcAft>
                <a:spcPts val="400"/>
              </a:spcAft>
              <a:buClr>
                <a:srgbClr val="0c7b9c"/>
              </a:buClr>
              <a:buSzPct val="75000"/>
              <a:buFont typeface="Monotype Sorts" charset="2"/>
              <a:buChar char=""/>
            </a:pPr>
            <a:r>
              <a:rPr b="0" lang="en-US" sz="2400" spc="-1" strike="noStrike">
                <a:solidFill>
                  <a:srgbClr val="000000"/>
                </a:solidFill>
                <a:latin typeface="Arial"/>
              </a:rPr>
              <a:t>Difficult to handle missing attributes</a:t>
            </a:r>
            <a:endParaRPr b="0" lang="en-US" sz="2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1" name="TextShape 1"/>
          <p:cNvSpPr txBox="1"/>
          <p:nvPr/>
        </p:nvSpPr>
        <p:spPr>
          <a:xfrm>
            <a:off x="380880" y="152280"/>
            <a:ext cx="8280000" cy="533160"/>
          </a:xfrm>
          <a:prstGeom prst="rect">
            <a:avLst/>
          </a:prstGeom>
          <a:noFill/>
          <a:ln>
            <a:noFill/>
          </a:ln>
        </p:spPr>
        <p:txBody>
          <a:bodyPr lIns="90360" rIns="90360" tIns="44280" bIns="44280" anchor="b">
            <a:noAutofit/>
          </a:bodyPr>
          <a:p>
            <a:pPr>
              <a:lnSpc>
                <a:spcPts val="3600"/>
              </a:lnSpc>
            </a:pPr>
            <a:r>
              <a:rPr b="1" lang="en-US" sz="3200" spc="-1" strike="noStrike">
                <a:solidFill>
                  <a:srgbClr val="000000"/>
                </a:solidFill>
                <a:latin typeface="Tahoma"/>
              </a:rPr>
              <a:t>Deep Learning Trends</a:t>
            </a:r>
            <a:endParaRPr b="0" lang="en-US" sz="3200" spc="-1" strike="noStrike">
              <a:solidFill>
                <a:srgbClr val="000000"/>
              </a:solidFill>
              <a:latin typeface="Arial"/>
            </a:endParaRPr>
          </a:p>
        </p:txBody>
      </p:sp>
      <p:sp>
        <p:nvSpPr>
          <p:cNvPr id="232" name="TextShape 2"/>
          <p:cNvSpPr txBox="1"/>
          <p:nvPr/>
        </p:nvSpPr>
        <p:spPr>
          <a:xfrm>
            <a:off x="411120" y="1143000"/>
            <a:ext cx="8318160" cy="5181120"/>
          </a:xfrm>
          <a:prstGeom prst="rect">
            <a:avLst/>
          </a:prstGeom>
          <a:noFill/>
          <a:ln>
            <a:noFill/>
          </a:ln>
        </p:spPr>
        <p:txBody>
          <a:bodyPr lIns="90360" rIns="90360" tIns="44280" bIns="44280">
            <a:noAutofit/>
          </a:bodyPr>
          <a:p>
            <a:pPr marL="291960" indent="-291600">
              <a:lnSpc>
                <a:spcPct val="100000"/>
              </a:lnSpc>
              <a:spcBef>
                <a:spcPts val="241"/>
              </a:spcBef>
              <a:spcAft>
                <a:spcPts val="400"/>
              </a:spcAft>
              <a:buClr>
                <a:srgbClr val="0c7b9c"/>
              </a:buClr>
              <a:buSzPct val="75000"/>
              <a:buFont typeface="Monotype Sorts" charset="2"/>
              <a:buChar char=""/>
            </a:pPr>
            <a:r>
              <a:rPr b="0" lang="en-US" sz="2400" spc="-1" strike="noStrike">
                <a:solidFill>
                  <a:srgbClr val="000000"/>
                </a:solidFill>
                <a:latin typeface="Arial"/>
              </a:rPr>
              <a:t>Training </a:t>
            </a:r>
            <a:r>
              <a:rPr b="1" lang="en-US" sz="2400" spc="-1" strike="noStrike">
                <a:solidFill>
                  <a:srgbClr val="000000"/>
                </a:solidFill>
                <a:latin typeface="Arial"/>
              </a:rPr>
              <a:t>deep</a:t>
            </a:r>
            <a:r>
              <a:rPr b="0" lang="en-US" sz="2400" spc="-1" strike="noStrike">
                <a:solidFill>
                  <a:srgbClr val="000000"/>
                </a:solidFill>
                <a:latin typeface="Arial"/>
              </a:rPr>
              <a:t> neural networks (more than 5-10 layers) could only be possible in recent times with:</a:t>
            </a:r>
            <a:endParaRPr b="0" lang="en-US" sz="2400" spc="-1" strike="noStrike">
              <a:solidFill>
                <a:srgbClr val="000000"/>
              </a:solidFill>
              <a:latin typeface="Arial"/>
            </a:endParaRPr>
          </a:p>
          <a:p>
            <a:pPr lvl="1" marL="800280" indent="-342720">
              <a:lnSpc>
                <a:spcPct val="100000"/>
              </a:lnSpc>
              <a:spcBef>
                <a:spcPts val="241"/>
              </a:spcBef>
              <a:spcAft>
                <a:spcPts val="400"/>
              </a:spcAft>
              <a:buClr>
                <a:srgbClr val="0c7b9c"/>
              </a:buClr>
              <a:buFont typeface="Arial"/>
              <a:buChar char="–"/>
            </a:pPr>
            <a:r>
              <a:rPr b="0" lang="en-US" sz="2400" spc="-1" strike="noStrike">
                <a:solidFill>
                  <a:srgbClr val="000000"/>
                </a:solidFill>
                <a:latin typeface="Arial"/>
              </a:rPr>
              <a:t>Faster computing resources (GPU)</a:t>
            </a:r>
            <a:endParaRPr b="0" lang="en-US" sz="2400" spc="-1" strike="noStrike">
              <a:solidFill>
                <a:srgbClr val="000000"/>
              </a:solidFill>
              <a:latin typeface="Arial"/>
            </a:endParaRPr>
          </a:p>
          <a:p>
            <a:pPr lvl="1" marL="800280" indent="-342720">
              <a:lnSpc>
                <a:spcPct val="100000"/>
              </a:lnSpc>
              <a:spcBef>
                <a:spcPts val="241"/>
              </a:spcBef>
              <a:spcAft>
                <a:spcPts val="400"/>
              </a:spcAft>
              <a:buClr>
                <a:srgbClr val="0c7b9c"/>
              </a:buClr>
              <a:buFont typeface="Arial"/>
              <a:buChar char="–"/>
            </a:pPr>
            <a:r>
              <a:rPr b="0" lang="en-US" sz="2400" spc="-1" strike="noStrike">
                <a:solidFill>
                  <a:srgbClr val="000000"/>
                </a:solidFill>
                <a:latin typeface="Arial"/>
              </a:rPr>
              <a:t>Larger labeled training sets</a:t>
            </a:r>
            <a:endParaRPr b="0" lang="en-US" sz="2400" spc="-1" strike="noStrike">
              <a:solidFill>
                <a:srgbClr val="000000"/>
              </a:solidFill>
              <a:latin typeface="Arial"/>
            </a:endParaRPr>
          </a:p>
          <a:p>
            <a:pPr lvl="1" marL="800280" indent="-342720">
              <a:lnSpc>
                <a:spcPct val="100000"/>
              </a:lnSpc>
              <a:spcBef>
                <a:spcPts val="241"/>
              </a:spcBef>
              <a:spcAft>
                <a:spcPts val="400"/>
              </a:spcAft>
              <a:buClr>
                <a:srgbClr val="0c7b9c"/>
              </a:buClr>
              <a:buFont typeface="Arial"/>
              <a:buChar char="–"/>
            </a:pPr>
            <a:r>
              <a:rPr b="1" lang="en-US" sz="2400" spc="-1" strike="noStrike">
                <a:solidFill>
                  <a:srgbClr val="000000"/>
                </a:solidFill>
                <a:latin typeface="Arial"/>
              </a:rPr>
              <a:t>Algorithmic Improvements in Deep Learning</a:t>
            </a:r>
            <a:endParaRPr b="0" lang="en-US" sz="2400" spc="-1" strike="noStrike">
              <a:solidFill>
                <a:srgbClr val="000000"/>
              </a:solidFill>
              <a:latin typeface="Arial"/>
            </a:endParaRPr>
          </a:p>
          <a:p>
            <a:pPr marL="291960" indent="-291600">
              <a:lnSpc>
                <a:spcPct val="100000"/>
              </a:lnSpc>
              <a:spcBef>
                <a:spcPts val="241"/>
              </a:spcBef>
              <a:spcAft>
                <a:spcPts val="400"/>
              </a:spcAft>
              <a:buClr>
                <a:srgbClr val="0c7b9c"/>
              </a:buClr>
              <a:buSzPct val="75000"/>
              <a:buFont typeface="Monotype Sorts" charset="2"/>
              <a:buChar char=""/>
            </a:pPr>
            <a:r>
              <a:rPr b="0" lang="en-US" sz="2400" spc="-1" strike="noStrike">
                <a:solidFill>
                  <a:srgbClr val="000000"/>
                </a:solidFill>
                <a:latin typeface="Arial"/>
              </a:rPr>
              <a:t>Recent Trends:</a:t>
            </a:r>
            <a:endParaRPr b="0" lang="en-US" sz="2400" spc="-1" strike="noStrike">
              <a:solidFill>
                <a:srgbClr val="000000"/>
              </a:solidFill>
              <a:latin typeface="Arial"/>
            </a:endParaRPr>
          </a:p>
          <a:p>
            <a:pPr lvl="1" marL="800280" indent="-342720">
              <a:lnSpc>
                <a:spcPct val="100000"/>
              </a:lnSpc>
              <a:spcBef>
                <a:spcPts val="241"/>
              </a:spcBef>
              <a:spcAft>
                <a:spcPts val="400"/>
              </a:spcAft>
              <a:buClr>
                <a:srgbClr val="0c7b9c"/>
              </a:buClr>
              <a:buFont typeface="Arial"/>
              <a:buChar char="–"/>
            </a:pPr>
            <a:r>
              <a:rPr b="0" lang="en-US" sz="2400" spc="-1" strike="noStrike">
                <a:solidFill>
                  <a:srgbClr val="000000"/>
                </a:solidFill>
                <a:latin typeface="Arial"/>
              </a:rPr>
              <a:t>Specialized ANN Architectures: </a:t>
            </a:r>
            <a:endParaRPr b="0" lang="en-US" sz="2400" spc="-1" strike="noStrike">
              <a:solidFill>
                <a:srgbClr val="000000"/>
              </a:solidFill>
              <a:latin typeface="Arial"/>
            </a:endParaRPr>
          </a:p>
          <a:p>
            <a:pPr lvl="2" marL="914400" indent="-288000">
              <a:lnSpc>
                <a:spcPct val="100000"/>
              </a:lnSpc>
              <a:spcBef>
                <a:spcPts val="201"/>
              </a:spcBef>
              <a:spcAft>
                <a:spcPts val="400"/>
              </a:spcAft>
              <a:buClr>
                <a:srgbClr val="0c7b9c"/>
              </a:buClr>
              <a:buSzPct val="70000"/>
              <a:buFont typeface="Wingdings" charset="2"/>
              <a:buChar char=""/>
            </a:pPr>
            <a:r>
              <a:rPr b="0" lang="en-US" sz="2000" spc="-1" strike="noStrike">
                <a:solidFill>
                  <a:srgbClr val="000000"/>
                </a:solidFill>
                <a:latin typeface="Arial"/>
              </a:rPr>
              <a:t>Convolutional Neural Networks (for image data)</a:t>
            </a:r>
            <a:endParaRPr b="0" lang="en-US" sz="2000" spc="-1" strike="noStrike">
              <a:solidFill>
                <a:srgbClr val="000000"/>
              </a:solidFill>
              <a:latin typeface="Times New Roman"/>
            </a:endParaRPr>
          </a:p>
          <a:p>
            <a:pPr lvl="2" marL="914400" indent="-288000">
              <a:lnSpc>
                <a:spcPct val="100000"/>
              </a:lnSpc>
              <a:spcBef>
                <a:spcPts val="201"/>
              </a:spcBef>
              <a:spcAft>
                <a:spcPts val="400"/>
              </a:spcAft>
              <a:buClr>
                <a:srgbClr val="0c7b9c"/>
              </a:buClr>
              <a:buSzPct val="70000"/>
              <a:buFont typeface="Wingdings" charset="2"/>
              <a:buChar char=""/>
            </a:pPr>
            <a:r>
              <a:rPr b="0" lang="en-US" sz="2000" spc="-1" strike="noStrike">
                <a:solidFill>
                  <a:srgbClr val="000000"/>
                </a:solidFill>
                <a:latin typeface="Arial"/>
              </a:rPr>
              <a:t>Recurrent Neural Networks (for sequence data)</a:t>
            </a:r>
            <a:endParaRPr b="0" lang="en-US" sz="2000" spc="-1" strike="noStrike">
              <a:solidFill>
                <a:srgbClr val="000000"/>
              </a:solidFill>
              <a:latin typeface="Times New Roman"/>
            </a:endParaRPr>
          </a:p>
          <a:p>
            <a:pPr lvl="2" marL="914400" indent="-288000">
              <a:lnSpc>
                <a:spcPct val="100000"/>
              </a:lnSpc>
              <a:spcBef>
                <a:spcPts val="201"/>
              </a:spcBef>
              <a:spcAft>
                <a:spcPts val="400"/>
              </a:spcAft>
              <a:buClr>
                <a:srgbClr val="0c7b9c"/>
              </a:buClr>
              <a:buSzPct val="70000"/>
              <a:buFont typeface="Wingdings" charset="2"/>
              <a:buChar char=""/>
            </a:pPr>
            <a:r>
              <a:rPr b="0" lang="en-US" sz="2000" spc="-1" strike="noStrike">
                <a:solidFill>
                  <a:srgbClr val="000000"/>
                </a:solidFill>
                <a:latin typeface="Arial"/>
              </a:rPr>
              <a:t>Residual Networks (with skip connections)</a:t>
            </a:r>
            <a:endParaRPr b="0" lang="en-US" sz="2000" spc="-1" strike="noStrike">
              <a:solidFill>
                <a:srgbClr val="000000"/>
              </a:solidFill>
              <a:latin typeface="Times New Roman"/>
            </a:endParaRPr>
          </a:p>
          <a:p>
            <a:pPr lvl="1" marL="800280" indent="-342720">
              <a:lnSpc>
                <a:spcPct val="100000"/>
              </a:lnSpc>
              <a:spcBef>
                <a:spcPts val="241"/>
              </a:spcBef>
              <a:spcAft>
                <a:spcPts val="400"/>
              </a:spcAft>
              <a:buClr>
                <a:srgbClr val="0c7b9c"/>
              </a:buClr>
              <a:buFont typeface="Arial"/>
              <a:buChar char="–"/>
            </a:pPr>
            <a:r>
              <a:rPr b="0" lang="en-US" sz="2400" spc="-1" strike="noStrike">
                <a:solidFill>
                  <a:srgbClr val="000000"/>
                </a:solidFill>
                <a:latin typeface="Arial"/>
              </a:rPr>
              <a:t>Unsupervised Models: Autoencoders</a:t>
            </a:r>
            <a:endParaRPr b="0" lang="en-US" sz="2400" spc="-1" strike="noStrike">
              <a:solidFill>
                <a:srgbClr val="000000"/>
              </a:solidFill>
              <a:latin typeface="Arial"/>
            </a:endParaRPr>
          </a:p>
          <a:p>
            <a:pPr lvl="1" marL="800280" indent="-342720">
              <a:lnSpc>
                <a:spcPct val="100000"/>
              </a:lnSpc>
              <a:spcBef>
                <a:spcPts val="241"/>
              </a:spcBef>
              <a:spcAft>
                <a:spcPts val="400"/>
              </a:spcAft>
              <a:buClr>
                <a:srgbClr val="0c7b9c"/>
              </a:buClr>
              <a:buFont typeface="Arial"/>
              <a:buChar char="–"/>
            </a:pPr>
            <a:r>
              <a:rPr b="0" lang="en-US" sz="2400" spc="-1" strike="noStrike">
                <a:solidFill>
                  <a:srgbClr val="000000"/>
                </a:solidFill>
                <a:latin typeface="Arial"/>
              </a:rPr>
              <a:t>Generative Models: Generative Adversarial Networks</a:t>
            </a:r>
            <a:endParaRPr b="0" lang="en-US" sz="2400" spc="-1" strike="noStrike">
              <a:solidFill>
                <a:srgbClr val="000000"/>
              </a:solidFill>
              <a:latin typeface="Arial"/>
            </a:endParaRPr>
          </a:p>
        </p:txBody>
      </p:sp>
    </p:spTree>
  </p:cSld>
  <mc:AlternateContent>
    <mc:Choice Requires="p14">
      <p:transition spd="slow" p14:dur="2000"/>
    </mc:Choice>
    <mc:Fallback>
      <p:transition spd="slow"/>
    </mc:Fallback>
  </mc:AlternateContent>
  <p:timing>
    <p:tnLst>
      <p:par>
        <p:cTn id="61" dur="indefinite" restart="never" nodeType="tmRoot">
          <p:childTnLst>
            <p:seq>
              <p:cTn id="62" dur="indefinite" nodeType="mainSeq">
                <p:childTnLst>
                  <p:par>
                    <p:cTn id="63" fill="hold">
                      <p:stCondLst>
                        <p:cond delay="indefinite"/>
                      </p:stCondLst>
                      <p:childTnLst>
                        <p:par>
                          <p:cTn id="64" fill="hold">
                            <p:stCondLst>
                              <p:cond delay="0"/>
                            </p:stCondLst>
                            <p:childTnLst>
                              <p:par>
                                <p:cTn id="65" nodeType="clickEffect" fill="hold" presetClass="entr" presetID="1">
                                  <p:stCondLst>
                                    <p:cond delay="0"/>
                                  </p:stCondLst>
                                  <p:childTnLst>
                                    <p:set>
                                      <p:cBhvr>
                                        <p:cTn id="66" dur="1" fill="hold">
                                          <p:stCondLst>
                                            <p:cond delay="0"/>
                                          </p:stCondLst>
                                        </p:cTn>
                                        <p:tgtEl>
                                          <p:spTgt spid="232">
                                            <p:txEl>
                                              <p:pRg st="4" end="4"/>
                                            </p:txEl>
                                          </p:spTgt>
                                        </p:tgtEl>
                                        <p:attrNameLst>
                                          <p:attrName>style.visibility</p:attrName>
                                        </p:attrNameLst>
                                      </p:cBhvr>
                                      <p:to>
                                        <p:strVal val="visible"/>
                                      </p:to>
                                    </p:set>
                                  </p:childTnLst>
                                </p:cTn>
                              </p:par>
                              <p:par>
                                <p:cTn id="67" nodeType="withEffect" fill="hold" presetClass="entr" presetID="1">
                                  <p:stCondLst>
                                    <p:cond delay="0"/>
                                  </p:stCondLst>
                                  <p:childTnLst>
                                    <p:set>
                                      <p:cBhvr>
                                        <p:cTn id="68" dur="1" fill="hold">
                                          <p:stCondLst>
                                            <p:cond delay="0"/>
                                          </p:stCondLst>
                                        </p:cTn>
                                        <p:tgtEl>
                                          <p:spTgt spid="232">
                                            <p:txEl>
                                              <p:pRg st="5" end="5"/>
                                            </p:txEl>
                                          </p:spTgt>
                                        </p:tgtEl>
                                        <p:attrNameLst>
                                          <p:attrName>style.visibility</p:attrName>
                                        </p:attrNameLst>
                                      </p:cBhvr>
                                      <p:to>
                                        <p:strVal val="visible"/>
                                      </p:to>
                                    </p:set>
                                  </p:childTnLst>
                                </p:cTn>
                              </p:par>
                              <p:par>
                                <p:cTn id="69" nodeType="withEffect" fill="hold" presetClass="entr" presetID="1">
                                  <p:stCondLst>
                                    <p:cond delay="0"/>
                                  </p:stCondLst>
                                  <p:childTnLst>
                                    <p:set>
                                      <p:cBhvr>
                                        <p:cTn id="70" dur="1" fill="hold">
                                          <p:stCondLst>
                                            <p:cond delay="0"/>
                                          </p:stCondLst>
                                        </p:cTn>
                                        <p:tgtEl>
                                          <p:spTgt spid="232">
                                            <p:txEl>
                                              <p:pRg st="6" end="6"/>
                                            </p:txEl>
                                          </p:spTgt>
                                        </p:tgtEl>
                                        <p:attrNameLst>
                                          <p:attrName>style.visibility</p:attrName>
                                        </p:attrNameLst>
                                      </p:cBhvr>
                                      <p:to>
                                        <p:strVal val="visible"/>
                                      </p:to>
                                    </p:set>
                                  </p:childTnLst>
                                </p:cTn>
                              </p:par>
                              <p:par>
                                <p:cTn id="71" nodeType="withEffect" fill="hold" presetClass="entr" presetID="1">
                                  <p:stCondLst>
                                    <p:cond delay="0"/>
                                  </p:stCondLst>
                                  <p:childTnLst>
                                    <p:set>
                                      <p:cBhvr>
                                        <p:cTn id="72" dur="1" fill="hold">
                                          <p:stCondLst>
                                            <p:cond delay="0"/>
                                          </p:stCondLst>
                                        </p:cTn>
                                        <p:tgtEl>
                                          <p:spTgt spid="232">
                                            <p:txEl>
                                              <p:pRg st="7" end="7"/>
                                            </p:txEl>
                                          </p:spTgt>
                                        </p:tgtEl>
                                        <p:attrNameLst>
                                          <p:attrName>style.visibility</p:attrName>
                                        </p:attrNameLst>
                                      </p:cBhvr>
                                      <p:to>
                                        <p:strVal val="visible"/>
                                      </p:to>
                                    </p:set>
                                  </p:childTnLst>
                                </p:cTn>
                              </p:par>
                              <p:par>
                                <p:cTn id="73" nodeType="withEffect" fill="hold" presetClass="entr" presetID="1">
                                  <p:stCondLst>
                                    <p:cond delay="0"/>
                                  </p:stCondLst>
                                  <p:childTnLst>
                                    <p:set>
                                      <p:cBhvr>
                                        <p:cTn id="74" dur="1" fill="hold">
                                          <p:stCondLst>
                                            <p:cond delay="0"/>
                                          </p:stCondLst>
                                        </p:cTn>
                                        <p:tgtEl>
                                          <p:spTgt spid="232">
                                            <p:txEl>
                                              <p:pRg st="8" end="8"/>
                                            </p:txEl>
                                          </p:spTgt>
                                        </p:tgtEl>
                                        <p:attrNameLst>
                                          <p:attrName>style.visibility</p:attrName>
                                        </p:attrNameLst>
                                      </p:cBhvr>
                                      <p:to>
                                        <p:strVal val="visible"/>
                                      </p:to>
                                    </p:set>
                                  </p:childTnLst>
                                </p:cTn>
                              </p:par>
                              <p:par>
                                <p:cTn id="75" nodeType="withEffect" fill="hold" presetClass="entr" presetID="1">
                                  <p:stCondLst>
                                    <p:cond delay="0"/>
                                  </p:stCondLst>
                                  <p:childTnLst>
                                    <p:set>
                                      <p:cBhvr>
                                        <p:cTn id="76" dur="1" fill="hold">
                                          <p:stCondLst>
                                            <p:cond delay="0"/>
                                          </p:stCondLst>
                                        </p:cTn>
                                        <p:tgtEl>
                                          <p:spTgt spid="232">
                                            <p:txEl>
                                              <p:pRg st="9" end="9"/>
                                            </p:txEl>
                                          </p:spTgt>
                                        </p:tgtEl>
                                        <p:attrNameLst>
                                          <p:attrName>style.visibility</p:attrName>
                                        </p:attrNameLst>
                                      </p:cBhvr>
                                      <p:to>
                                        <p:strVal val="visible"/>
                                      </p:to>
                                    </p:set>
                                  </p:childTnLst>
                                </p:cTn>
                              </p:par>
                              <p:par>
                                <p:cTn id="77" nodeType="withEffect" fill="hold" presetClass="entr" presetID="1">
                                  <p:stCondLst>
                                    <p:cond delay="0"/>
                                  </p:stCondLst>
                                  <p:childTnLst>
                                    <p:set>
                                      <p:cBhvr>
                                        <p:cTn id="78" dur="1" fill="hold">
                                          <p:stCondLst>
                                            <p:cond delay="0"/>
                                          </p:stCondLst>
                                        </p:cTn>
                                        <p:tgtEl>
                                          <p:spTgt spid="232">
                                            <p:txEl>
                                              <p:pRg st="10" end="10"/>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3" name="TextShape 1"/>
          <p:cNvSpPr txBox="1"/>
          <p:nvPr/>
        </p:nvSpPr>
        <p:spPr>
          <a:xfrm>
            <a:off x="380880" y="152280"/>
            <a:ext cx="8280000" cy="533160"/>
          </a:xfrm>
          <a:prstGeom prst="rect">
            <a:avLst/>
          </a:prstGeom>
          <a:noFill/>
          <a:ln>
            <a:noFill/>
          </a:ln>
        </p:spPr>
        <p:txBody>
          <a:bodyPr lIns="90360" rIns="90360" tIns="44280" bIns="44280" anchor="b">
            <a:noAutofit/>
          </a:bodyPr>
          <a:p>
            <a:pPr>
              <a:lnSpc>
                <a:spcPts val="3600"/>
              </a:lnSpc>
            </a:pPr>
            <a:r>
              <a:rPr b="1" lang="en-US" sz="2800" spc="-1" strike="noStrike">
                <a:solidFill>
                  <a:srgbClr val="000000"/>
                </a:solidFill>
                <a:latin typeface="Tahoma"/>
              </a:rPr>
              <a:t>Vanishing Gradient Problem</a:t>
            </a:r>
            <a:endParaRPr b="0" lang="en-US" sz="2800" spc="-1" strike="noStrike">
              <a:solidFill>
                <a:srgbClr val="000000"/>
              </a:solidFill>
              <a:latin typeface="Arial"/>
            </a:endParaRPr>
          </a:p>
        </p:txBody>
      </p:sp>
      <p:sp>
        <p:nvSpPr>
          <p:cNvPr id="234" name="TextShape 2"/>
          <p:cNvSpPr txBox="1"/>
          <p:nvPr/>
        </p:nvSpPr>
        <p:spPr>
          <a:xfrm>
            <a:off x="318960" y="1143000"/>
            <a:ext cx="8062560" cy="5486040"/>
          </a:xfrm>
          <a:prstGeom prst="rect">
            <a:avLst/>
          </a:prstGeom>
          <a:noFill/>
          <a:ln>
            <a:noFill/>
          </a:ln>
        </p:spPr>
        <p:txBody>
          <a:bodyPr lIns="90360" rIns="90360" tIns="44280" bIns="44280">
            <a:noAutofit/>
          </a:bodyPr>
          <a:p>
            <a:pPr>
              <a:lnSpc>
                <a:spcPct val="100000"/>
              </a:lnSpc>
              <a:spcBef>
                <a:spcPts val="281"/>
              </a:spcBef>
              <a:spcAft>
                <a:spcPts val="400"/>
              </a:spcAft>
            </a:pPr>
            <a:endParaRPr b="0" lang="en-US" sz="2800" spc="-1" strike="noStrike">
              <a:solidFill>
                <a:srgbClr val="000000"/>
              </a:solidFill>
              <a:latin typeface="Arial"/>
            </a:endParaRPr>
          </a:p>
          <a:p>
            <a:pPr>
              <a:lnSpc>
                <a:spcPct val="100000"/>
              </a:lnSpc>
              <a:spcBef>
                <a:spcPts val="281"/>
              </a:spcBef>
              <a:spcAft>
                <a:spcPts val="400"/>
              </a:spcAft>
            </a:pPr>
            <a:endParaRPr b="0" lang="en-US" sz="2800" spc="-1" strike="noStrike">
              <a:solidFill>
                <a:srgbClr val="000000"/>
              </a:solidFill>
              <a:latin typeface="Arial"/>
            </a:endParaRPr>
          </a:p>
          <a:p>
            <a:endParaRPr b="0" lang="en-US" sz="2800" spc="-1" strike="noStrike">
              <a:solidFill>
                <a:srgbClr val="000000"/>
              </a:solidFill>
              <a:latin typeface="Arial"/>
            </a:endParaRPr>
          </a:p>
          <a:p>
            <a:endParaRPr b="0" lang="en-US" sz="2800" spc="-1" strike="noStrike">
              <a:solidFill>
                <a:srgbClr val="000000"/>
              </a:solidFill>
              <a:latin typeface="Arial"/>
            </a:endParaRPr>
          </a:p>
          <a:p>
            <a:endParaRPr b="0" lang="en-US" sz="2800" spc="-1" strike="noStrike">
              <a:solidFill>
                <a:srgbClr val="000000"/>
              </a:solidFill>
              <a:latin typeface="Arial"/>
            </a:endParaRPr>
          </a:p>
          <a:p>
            <a:pPr marL="457200">
              <a:lnSpc>
                <a:spcPct val="100000"/>
              </a:lnSpc>
              <a:spcBef>
                <a:spcPts val="320"/>
              </a:spcBef>
              <a:spcAft>
                <a:spcPts val="400"/>
              </a:spcAft>
              <a:tabLst>
                <a:tab algn="l" pos="0"/>
              </a:tabLst>
            </a:pPr>
            <a:endParaRPr b="0" lang="en-US" sz="2800" spc="-1" strike="noStrike">
              <a:solidFill>
                <a:srgbClr val="000000"/>
              </a:solidFill>
              <a:latin typeface="Arial"/>
            </a:endParaRPr>
          </a:p>
          <a:p>
            <a:pPr marL="291960" indent="-291600">
              <a:lnSpc>
                <a:spcPct val="100000"/>
              </a:lnSpc>
              <a:spcBef>
                <a:spcPts val="201"/>
              </a:spcBef>
              <a:spcAft>
                <a:spcPts val="400"/>
              </a:spcAft>
              <a:buClr>
                <a:srgbClr val="0c7b9c"/>
              </a:buClr>
              <a:buSzPct val="75000"/>
              <a:buFont typeface="Monotype Sorts" charset="2"/>
              <a:buChar char=""/>
              <a:tabLst>
                <a:tab algn="l" pos="0"/>
              </a:tabLst>
            </a:pPr>
            <a:r>
              <a:rPr b="0" lang="en-US" sz="2000" spc="-1" strike="noStrike">
                <a:solidFill>
                  <a:srgbClr val="000000"/>
                </a:solidFill>
                <a:latin typeface="Arial"/>
              </a:rPr>
              <a:t>Sigmoid activation function easily saturates (show zero gradient with z) when z is too large or too small</a:t>
            </a:r>
            <a:endParaRPr b="0" lang="en-US" sz="2000" spc="-1" strike="noStrike">
              <a:solidFill>
                <a:srgbClr val="000000"/>
              </a:solidFill>
              <a:latin typeface="Arial"/>
            </a:endParaRPr>
          </a:p>
          <a:p>
            <a:pPr marL="291960" indent="-291600">
              <a:lnSpc>
                <a:spcPct val="100000"/>
              </a:lnSpc>
              <a:spcBef>
                <a:spcPts val="201"/>
              </a:spcBef>
              <a:spcAft>
                <a:spcPts val="400"/>
              </a:spcAft>
              <a:buClr>
                <a:srgbClr val="0c7b9c"/>
              </a:buClr>
              <a:buSzPct val="75000"/>
              <a:buFont typeface="Monotype Sorts" charset="2"/>
              <a:buChar char=""/>
              <a:tabLst>
                <a:tab algn="l" pos="0"/>
              </a:tabLst>
            </a:pPr>
            <a:r>
              <a:rPr b="0" lang="en-US" sz="2000" spc="-1" strike="noStrike">
                <a:solidFill>
                  <a:srgbClr val="000000"/>
                </a:solidFill>
                <a:latin typeface="Arial"/>
              </a:rPr>
              <a:t>Lead to small (or zero) gradients of squared loss with weights, especially at hidden layers, leading to slow (or no) learning</a:t>
            </a:r>
            <a:endParaRPr b="0" lang="en-US" sz="2000" spc="-1" strike="noStrike">
              <a:solidFill>
                <a:srgbClr val="000000"/>
              </a:solidFill>
              <a:latin typeface="Arial"/>
            </a:endParaRPr>
          </a:p>
        </p:txBody>
      </p:sp>
      <p:pic>
        <p:nvPicPr>
          <p:cNvPr id="235" name="Picture 3" descr=""/>
          <p:cNvPicPr/>
          <p:nvPr/>
        </p:nvPicPr>
        <p:blipFill>
          <a:blip r:embed="rId1"/>
          <a:stretch/>
        </p:blipFill>
        <p:spPr>
          <a:xfrm>
            <a:off x="1446480" y="1112400"/>
            <a:ext cx="6341400" cy="2961720"/>
          </a:xfrm>
          <a:prstGeom prst="rect">
            <a:avLst/>
          </a:prstGeom>
          <a:ln>
            <a:noFill/>
          </a:ln>
        </p:spPr>
      </p:pic>
      <p:pic>
        <p:nvPicPr>
          <p:cNvPr id="236" name="Picture 5" descr=""/>
          <p:cNvPicPr/>
          <p:nvPr/>
        </p:nvPicPr>
        <p:blipFill>
          <a:blip r:embed="rId2"/>
          <a:stretch/>
        </p:blipFill>
        <p:spPr>
          <a:xfrm>
            <a:off x="1888200" y="5562720"/>
            <a:ext cx="5457960" cy="853920"/>
          </a:xfrm>
          <a:prstGeom prst="rect">
            <a:avLst/>
          </a:prstGeom>
          <a:ln>
            <a:noFill/>
          </a:ln>
        </p:spPr>
      </p:pic>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7" name="TextShape 1"/>
          <p:cNvSpPr txBox="1"/>
          <p:nvPr/>
        </p:nvSpPr>
        <p:spPr>
          <a:xfrm>
            <a:off x="380880" y="152280"/>
            <a:ext cx="8280000" cy="533160"/>
          </a:xfrm>
          <a:prstGeom prst="rect">
            <a:avLst/>
          </a:prstGeom>
          <a:noFill/>
          <a:ln>
            <a:noFill/>
          </a:ln>
        </p:spPr>
        <p:txBody>
          <a:bodyPr lIns="90360" rIns="90360" tIns="44280" bIns="44280" anchor="b">
            <a:noAutofit/>
          </a:bodyPr>
          <a:p>
            <a:pPr>
              <a:lnSpc>
                <a:spcPts val="3600"/>
              </a:lnSpc>
            </a:pPr>
            <a:r>
              <a:rPr b="1" lang="en-US" sz="3200" spc="-1" strike="noStrike">
                <a:solidFill>
                  <a:srgbClr val="000000"/>
                </a:solidFill>
                <a:latin typeface="Tahoma"/>
              </a:rPr>
              <a:t>Handling Vanishing Gradient Problem</a:t>
            </a:r>
            <a:endParaRPr b="0" lang="en-US" sz="3200" spc="-1" strike="noStrike">
              <a:solidFill>
                <a:srgbClr val="000000"/>
              </a:solidFill>
              <a:latin typeface="Arial"/>
            </a:endParaRPr>
          </a:p>
        </p:txBody>
      </p:sp>
      <p:sp>
        <p:nvSpPr>
          <p:cNvPr id="238" name="TextShape 2"/>
          <p:cNvSpPr txBox="1"/>
          <p:nvPr/>
        </p:nvSpPr>
        <p:spPr>
          <a:xfrm>
            <a:off x="411120" y="1143000"/>
            <a:ext cx="8318160" cy="5181120"/>
          </a:xfrm>
          <a:prstGeom prst="rect">
            <a:avLst/>
          </a:prstGeom>
          <a:noFill/>
          <a:ln>
            <a:noFill/>
          </a:ln>
        </p:spPr>
        <p:txBody>
          <a:bodyPr lIns="90360" rIns="90360" tIns="44280" bIns="44280">
            <a:noAutofit/>
          </a:bodyPr>
          <a:p>
            <a:pPr marL="291960" indent="-291600">
              <a:lnSpc>
                <a:spcPct val="100000"/>
              </a:lnSpc>
              <a:spcBef>
                <a:spcPts val="281"/>
              </a:spcBef>
              <a:spcAft>
                <a:spcPts val="400"/>
              </a:spcAft>
              <a:buClr>
                <a:srgbClr val="0c7b9c"/>
              </a:buClr>
              <a:buSzPct val="75000"/>
              <a:buFont typeface="Monotype Sorts" charset="2"/>
              <a:buChar char=""/>
            </a:pPr>
            <a:r>
              <a:rPr b="0" lang="en-US" sz="2800" spc="-1" strike="noStrike">
                <a:solidFill>
                  <a:srgbClr val="000000"/>
                </a:solidFill>
                <a:latin typeface="Arial"/>
              </a:rPr>
              <a:t>Use of Cross-entropy loss function</a:t>
            </a:r>
            <a:endParaRPr b="0" lang="en-US" sz="2800" spc="-1" strike="noStrike">
              <a:solidFill>
                <a:srgbClr val="000000"/>
              </a:solidFill>
              <a:latin typeface="Arial"/>
            </a:endParaRPr>
          </a:p>
          <a:p>
            <a:pPr>
              <a:lnSpc>
                <a:spcPct val="100000"/>
              </a:lnSpc>
              <a:spcBef>
                <a:spcPts val="281"/>
              </a:spcBef>
              <a:spcAft>
                <a:spcPts val="400"/>
              </a:spcAft>
            </a:pPr>
            <a:endParaRPr b="0" lang="en-US" sz="2800" spc="-1" strike="noStrike">
              <a:solidFill>
                <a:srgbClr val="000000"/>
              </a:solidFill>
              <a:latin typeface="Arial"/>
            </a:endParaRPr>
          </a:p>
          <a:p>
            <a:pPr>
              <a:lnSpc>
                <a:spcPct val="100000"/>
              </a:lnSpc>
              <a:spcBef>
                <a:spcPts val="281"/>
              </a:spcBef>
              <a:spcAft>
                <a:spcPts val="400"/>
              </a:spcAft>
            </a:pPr>
            <a:endParaRPr b="0" lang="en-US" sz="2800" spc="-1" strike="noStrike">
              <a:solidFill>
                <a:srgbClr val="000000"/>
              </a:solidFill>
              <a:latin typeface="Arial"/>
            </a:endParaRPr>
          </a:p>
          <a:p>
            <a:pPr>
              <a:lnSpc>
                <a:spcPct val="100000"/>
              </a:lnSpc>
              <a:spcBef>
                <a:spcPts val="281"/>
              </a:spcBef>
              <a:spcAft>
                <a:spcPts val="400"/>
              </a:spcAft>
            </a:pPr>
            <a:endParaRPr b="0" lang="en-US" sz="2800" spc="-1" strike="noStrike">
              <a:solidFill>
                <a:srgbClr val="000000"/>
              </a:solidFill>
              <a:latin typeface="Arial"/>
            </a:endParaRPr>
          </a:p>
          <a:p>
            <a:pPr marL="291960" indent="-291600">
              <a:lnSpc>
                <a:spcPct val="100000"/>
              </a:lnSpc>
              <a:spcBef>
                <a:spcPts val="281"/>
              </a:spcBef>
              <a:spcAft>
                <a:spcPts val="400"/>
              </a:spcAft>
              <a:buClr>
                <a:srgbClr val="0c7b9c"/>
              </a:buClr>
              <a:buSzPct val="75000"/>
              <a:buFont typeface="Monotype Sorts" charset="2"/>
              <a:buChar char=""/>
            </a:pPr>
            <a:r>
              <a:rPr b="0" lang="en-US" sz="2800" spc="-1" strike="noStrike">
                <a:solidFill>
                  <a:srgbClr val="000000"/>
                </a:solidFill>
                <a:latin typeface="Arial"/>
              </a:rPr>
              <a:t>Use of Rectified Linear Unit (ReLU) Activations:</a:t>
            </a:r>
            <a:endParaRPr b="0" lang="en-US" sz="2800" spc="-1" strike="noStrike">
              <a:solidFill>
                <a:srgbClr val="000000"/>
              </a:solidFill>
              <a:latin typeface="Arial"/>
            </a:endParaRPr>
          </a:p>
        </p:txBody>
      </p:sp>
      <p:pic>
        <p:nvPicPr>
          <p:cNvPr id="239" name="Picture 3" descr=""/>
          <p:cNvPicPr/>
          <p:nvPr/>
        </p:nvPicPr>
        <p:blipFill>
          <a:blip r:embed="rId1"/>
          <a:stretch/>
        </p:blipFill>
        <p:spPr>
          <a:xfrm>
            <a:off x="1600200" y="1879200"/>
            <a:ext cx="5562360" cy="480960"/>
          </a:xfrm>
          <a:prstGeom prst="rect">
            <a:avLst/>
          </a:prstGeom>
          <a:ln>
            <a:noFill/>
          </a:ln>
        </p:spPr>
      </p:pic>
      <p:pic>
        <p:nvPicPr>
          <p:cNvPr id="240" name="Picture 4" descr=""/>
          <p:cNvPicPr/>
          <p:nvPr/>
        </p:nvPicPr>
        <p:blipFill>
          <a:blip r:embed="rId2"/>
          <a:srcRect l="0" t="0" r="83107" b="42082"/>
          <a:stretch/>
        </p:blipFill>
        <p:spPr>
          <a:xfrm>
            <a:off x="2590920" y="2257560"/>
            <a:ext cx="837720" cy="839160"/>
          </a:xfrm>
          <a:prstGeom prst="rect">
            <a:avLst/>
          </a:prstGeom>
          <a:ln>
            <a:noFill/>
          </a:ln>
        </p:spPr>
      </p:pic>
      <p:pic>
        <p:nvPicPr>
          <p:cNvPr id="241" name="Picture 5" descr=""/>
          <p:cNvPicPr/>
          <p:nvPr/>
        </p:nvPicPr>
        <p:blipFill>
          <a:blip r:embed="rId3"/>
          <a:srcRect l="18428" t="52581" r="38579" b="10630"/>
          <a:stretch/>
        </p:blipFill>
        <p:spPr>
          <a:xfrm>
            <a:off x="3381120" y="2387880"/>
            <a:ext cx="2133360" cy="533160"/>
          </a:xfrm>
          <a:prstGeom prst="rect">
            <a:avLst/>
          </a:prstGeom>
          <a:ln>
            <a:noFill/>
          </a:ln>
        </p:spPr>
      </p:pic>
      <p:pic>
        <p:nvPicPr>
          <p:cNvPr id="242" name="Picture 6" descr=""/>
          <p:cNvPicPr/>
          <p:nvPr/>
        </p:nvPicPr>
        <p:blipFill>
          <a:blip r:embed="rId4"/>
          <a:stretch/>
        </p:blipFill>
        <p:spPr>
          <a:xfrm>
            <a:off x="762120" y="3809880"/>
            <a:ext cx="3339360" cy="2658240"/>
          </a:xfrm>
          <a:prstGeom prst="rect">
            <a:avLst/>
          </a:prstGeom>
          <a:ln>
            <a:noFill/>
          </a:ln>
        </p:spPr>
      </p:pic>
      <p:pic>
        <p:nvPicPr>
          <p:cNvPr id="243" name="Picture 7" descr=""/>
          <p:cNvPicPr/>
          <p:nvPr/>
        </p:nvPicPr>
        <p:blipFill>
          <a:blip r:embed="rId5"/>
          <a:stretch/>
        </p:blipFill>
        <p:spPr>
          <a:xfrm>
            <a:off x="4702320" y="4038480"/>
            <a:ext cx="3437280" cy="882360"/>
          </a:xfrm>
          <a:prstGeom prst="rect">
            <a:avLst/>
          </a:prstGeom>
          <a:ln>
            <a:noFill/>
          </a:ln>
        </p:spPr>
      </p:pic>
      <p:pic>
        <p:nvPicPr>
          <p:cNvPr id="244" name="Picture 8" descr=""/>
          <p:cNvPicPr/>
          <p:nvPr/>
        </p:nvPicPr>
        <p:blipFill>
          <a:blip r:embed="rId6"/>
          <a:stretch/>
        </p:blipFill>
        <p:spPr>
          <a:xfrm>
            <a:off x="5383440" y="5217480"/>
            <a:ext cx="2742840" cy="914040"/>
          </a:xfrm>
          <a:prstGeom prst="rect">
            <a:avLst/>
          </a:prstGeom>
          <a:ln>
            <a:noFill/>
          </a:ln>
        </p:spPr>
      </p:pic>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0" name="TextShape 1"/>
          <p:cNvSpPr txBox="1"/>
          <p:nvPr/>
        </p:nvSpPr>
        <p:spPr>
          <a:xfrm>
            <a:off x="380880" y="152280"/>
            <a:ext cx="8280000" cy="533160"/>
          </a:xfrm>
          <a:prstGeom prst="rect">
            <a:avLst/>
          </a:prstGeom>
          <a:noFill/>
          <a:ln>
            <a:noFill/>
          </a:ln>
        </p:spPr>
        <p:txBody>
          <a:bodyPr lIns="90360" rIns="90360" tIns="44280" bIns="44280" anchor="b">
            <a:noAutofit/>
          </a:bodyPr>
          <a:p>
            <a:pPr>
              <a:lnSpc>
                <a:spcPts val="3600"/>
              </a:lnSpc>
            </a:pPr>
            <a:r>
              <a:rPr b="1" lang="en-US" sz="3200" spc="-1" strike="noStrike">
                <a:solidFill>
                  <a:srgbClr val="000000"/>
                </a:solidFill>
                <a:latin typeface="Tahoma"/>
              </a:rPr>
              <a:t>Basic Architecture of Perceptron</a:t>
            </a:r>
            <a:endParaRPr b="0" lang="en-US" sz="3200" spc="-1" strike="noStrike">
              <a:solidFill>
                <a:srgbClr val="000000"/>
              </a:solidFill>
              <a:latin typeface="Arial"/>
            </a:endParaRPr>
          </a:p>
        </p:txBody>
      </p:sp>
      <p:pic>
        <p:nvPicPr>
          <p:cNvPr id="141" name="Content Placeholder 3" descr=""/>
          <p:cNvPicPr/>
          <p:nvPr/>
        </p:nvPicPr>
        <p:blipFill>
          <a:blip r:embed="rId1"/>
          <a:stretch/>
        </p:blipFill>
        <p:spPr>
          <a:xfrm>
            <a:off x="409680" y="1726920"/>
            <a:ext cx="3987720" cy="2304000"/>
          </a:xfrm>
          <a:prstGeom prst="rect">
            <a:avLst/>
          </a:prstGeom>
          <a:ln>
            <a:noFill/>
          </a:ln>
        </p:spPr>
      </p:pic>
      <p:pic>
        <p:nvPicPr>
          <p:cNvPr id="142" name="Picture 4" descr=""/>
          <p:cNvPicPr/>
          <p:nvPr/>
        </p:nvPicPr>
        <p:blipFill>
          <a:blip r:embed="rId2"/>
          <a:stretch/>
        </p:blipFill>
        <p:spPr>
          <a:xfrm>
            <a:off x="5016960" y="1676520"/>
            <a:ext cx="3710520" cy="1002600"/>
          </a:xfrm>
          <a:prstGeom prst="rect">
            <a:avLst/>
          </a:prstGeom>
          <a:ln>
            <a:noFill/>
          </a:ln>
        </p:spPr>
      </p:pic>
      <p:sp>
        <p:nvSpPr>
          <p:cNvPr id="143" name="CustomShape 2"/>
          <p:cNvSpPr/>
          <p:nvPr/>
        </p:nvSpPr>
        <p:spPr>
          <a:xfrm>
            <a:off x="258480" y="4935600"/>
            <a:ext cx="8277840" cy="1877400"/>
          </a:xfrm>
          <a:prstGeom prst="rect">
            <a:avLst/>
          </a:prstGeom>
          <a:noFill/>
          <a:ln>
            <a:noFill/>
          </a:ln>
        </p:spPr>
        <p:style>
          <a:lnRef idx="0"/>
          <a:fillRef idx="0"/>
          <a:effectRef idx="0"/>
          <a:fontRef idx="minor"/>
        </p:style>
        <p:txBody>
          <a:bodyPr lIns="90360" rIns="90360" tIns="44280" bIns="44280">
            <a:noAutofit/>
          </a:bodyPr>
          <a:p>
            <a:pPr marL="291960" indent="-291600">
              <a:lnSpc>
                <a:spcPct val="100000"/>
              </a:lnSpc>
              <a:spcBef>
                <a:spcPts val="241"/>
              </a:spcBef>
              <a:spcAft>
                <a:spcPts val="400"/>
              </a:spcAft>
              <a:buClr>
                <a:srgbClr val="0c7b9c"/>
              </a:buClr>
              <a:buSzPct val="75000"/>
              <a:buFont typeface="Monotype Sorts" charset="2"/>
              <a:buChar char=""/>
            </a:pPr>
            <a:r>
              <a:rPr b="0" lang="en-US" sz="2400" spc="-1" strike="noStrike">
                <a:solidFill>
                  <a:srgbClr val="000000"/>
                </a:solidFill>
                <a:latin typeface="Arial"/>
              </a:rPr>
              <a:t>Learns linear decision boundaries</a:t>
            </a:r>
            <a:endParaRPr b="0" lang="en-US" sz="2400" spc="-1" strike="noStrike">
              <a:latin typeface="Arial"/>
            </a:endParaRPr>
          </a:p>
          <a:p>
            <a:pPr marL="291960" indent="-291600">
              <a:lnSpc>
                <a:spcPct val="100000"/>
              </a:lnSpc>
              <a:spcBef>
                <a:spcPts val="241"/>
              </a:spcBef>
              <a:spcAft>
                <a:spcPts val="400"/>
              </a:spcAft>
              <a:buClr>
                <a:srgbClr val="0c7b9c"/>
              </a:buClr>
              <a:buSzPct val="75000"/>
              <a:buFont typeface="Monotype Sorts" charset="2"/>
              <a:buChar char=""/>
            </a:pPr>
            <a:r>
              <a:rPr b="0" lang="en-US" sz="2400" spc="-1" strike="noStrike">
                <a:solidFill>
                  <a:srgbClr val="000000"/>
                </a:solidFill>
                <a:latin typeface="Arial"/>
              </a:rPr>
              <a:t>Similar to logistic regression (activation function is sign instead of sigmoid)</a:t>
            </a:r>
            <a:endParaRPr b="0" lang="en-US" sz="2400" spc="-1" strike="noStrike">
              <a:latin typeface="Arial"/>
            </a:endParaRPr>
          </a:p>
          <a:p>
            <a:pPr>
              <a:lnSpc>
                <a:spcPct val="100000"/>
              </a:lnSpc>
              <a:spcBef>
                <a:spcPts val="241"/>
              </a:spcBef>
              <a:spcAft>
                <a:spcPts val="400"/>
              </a:spcAft>
            </a:pPr>
            <a:endParaRPr b="0" lang="en-US" sz="2400" spc="-1" strike="noStrike">
              <a:latin typeface="Arial"/>
            </a:endParaRPr>
          </a:p>
          <a:p>
            <a:pPr>
              <a:lnSpc>
                <a:spcPct val="100000"/>
              </a:lnSpc>
              <a:spcBef>
                <a:spcPts val="241"/>
              </a:spcBef>
              <a:spcAft>
                <a:spcPts val="400"/>
              </a:spcAft>
            </a:pPr>
            <a:endParaRPr b="0" lang="en-US" sz="2400" spc="-1" strike="noStrike">
              <a:latin typeface="Arial"/>
            </a:endParaRPr>
          </a:p>
        </p:txBody>
      </p:sp>
      <p:pic>
        <p:nvPicPr>
          <p:cNvPr id="144" name="Picture 6" descr=""/>
          <p:cNvPicPr/>
          <p:nvPr/>
        </p:nvPicPr>
        <p:blipFill>
          <a:blip r:embed="rId3"/>
          <a:stretch/>
        </p:blipFill>
        <p:spPr>
          <a:xfrm>
            <a:off x="5807880" y="3584160"/>
            <a:ext cx="1752120" cy="615240"/>
          </a:xfrm>
          <a:prstGeom prst="rect">
            <a:avLst/>
          </a:prstGeom>
          <a:ln>
            <a:noFill/>
          </a:ln>
        </p:spPr>
      </p:pic>
      <p:pic>
        <p:nvPicPr>
          <p:cNvPr id="145" name="Picture 9" descr=""/>
          <p:cNvPicPr/>
          <p:nvPr/>
        </p:nvPicPr>
        <p:blipFill>
          <a:blip r:embed="rId4"/>
          <a:stretch/>
        </p:blipFill>
        <p:spPr>
          <a:xfrm>
            <a:off x="5016960" y="3119400"/>
            <a:ext cx="1580760" cy="287280"/>
          </a:xfrm>
          <a:prstGeom prst="rect">
            <a:avLst/>
          </a:prstGeom>
          <a:ln>
            <a:noFill/>
          </a:ln>
        </p:spPr>
      </p:pic>
      <p:pic>
        <p:nvPicPr>
          <p:cNvPr id="146" name="Picture 10" descr=""/>
          <p:cNvPicPr/>
          <p:nvPr/>
        </p:nvPicPr>
        <p:blipFill>
          <a:blip r:embed="rId5"/>
          <a:stretch/>
        </p:blipFill>
        <p:spPr>
          <a:xfrm>
            <a:off x="7144560" y="3062880"/>
            <a:ext cx="1418040" cy="439920"/>
          </a:xfrm>
          <a:prstGeom prst="rect">
            <a:avLst/>
          </a:prstGeom>
          <a:ln>
            <a:noFill/>
          </a:ln>
        </p:spPr>
      </p:pic>
      <p:sp>
        <p:nvSpPr>
          <p:cNvPr id="147" name="CustomShape 3"/>
          <p:cNvSpPr/>
          <p:nvPr/>
        </p:nvSpPr>
        <p:spPr>
          <a:xfrm>
            <a:off x="5526720" y="4434480"/>
            <a:ext cx="2108880" cy="364680"/>
          </a:xfrm>
          <a:prstGeom prst="rect">
            <a:avLst/>
          </a:prstGeom>
          <a:solidFill>
            <a:schemeClr val="accent5"/>
          </a:solidFill>
          <a:ln>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000000"/>
                </a:solidFill>
                <a:latin typeface="Arial"/>
              </a:rPr>
              <a:t>Activation Function</a:t>
            </a:r>
            <a:endParaRPr b="0" lang="en-US" sz="1800" spc="-1" strike="noStrike">
              <a:latin typeface="Arial"/>
            </a:endParaRPr>
          </a:p>
        </p:txBody>
      </p:sp>
      <p:sp>
        <p:nvSpPr>
          <p:cNvPr id="148" name="CustomShape 4"/>
          <p:cNvSpPr/>
          <p:nvPr/>
        </p:nvSpPr>
        <p:spPr>
          <a:xfrm flipV="1">
            <a:off x="6581520" y="4030920"/>
            <a:ext cx="360" cy="403200"/>
          </a:xfrm>
          <a:custGeom>
            <a:avLst/>
            <a:gdLst/>
            <a:ahLst/>
            <a:rect l="l" t="t" r="r" b="b"/>
            <a:pathLst>
              <a:path w="21600" h="21600">
                <a:moveTo>
                  <a:pt x="0" y="0"/>
                </a:moveTo>
                <a:lnTo>
                  <a:pt x="21600" y="21600"/>
                </a:lnTo>
              </a:path>
            </a:pathLst>
          </a:custGeom>
          <a:solidFill>
            <a:schemeClr val="accent1"/>
          </a:solidFill>
          <a:ln w="12600">
            <a:solidFill>
              <a:schemeClr val="tx1"/>
            </a:solidFill>
            <a:round/>
            <a:tailEnd len="med" type="triangle" w="med"/>
          </a:ln>
        </p:spPr>
        <p:style>
          <a:lnRef idx="0"/>
          <a:fillRef idx="0"/>
          <a:effectRef idx="0"/>
          <a:fontRef idx="minor"/>
        </p:style>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9" name="TextShape 1"/>
          <p:cNvSpPr txBox="1"/>
          <p:nvPr/>
        </p:nvSpPr>
        <p:spPr>
          <a:xfrm>
            <a:off x="380880" y="152280"/>
            <a:ext cx="8280000" cy="533160"/>
          </a:xfrm>
          <a:prstGeom prst="rect">
            <a:avLst/>
          </a:prstGeom>
          <a:noFill/>
          <a:ln>
            <a:noFill/>
          </a:ln>
        </p:spPr>
        <p:txBody>
          <a:bodyPr lIns="90360" rIns="90360" tIns="44280" bIns="44280" anchor="b">
            <a:noAutofit/>
          </a:bodyPr>
          <a:p>
            <a:pPr>
              <a:lnSpc>
                <a:spcPts val="3600"/>
              </a:lnSpc>
            </a:pPr>
            <a:r>
              <a:rPr b="1" lang="en-US" sz="3200" spc="-1" strike="noStrike">
                <a:solidFill>
                  <a:srgbClr val="000000"/>
                </a:solidFill>
                <a:latin typeface="Tahoma"/>
              </a:rPr>
              <a:t>Perceptron Example</a:t>
            </a:r>
            <a:endParaRPr b="0" lang="en-US" sz="3200" spc="-1" strike="noStrike">
              <a:solidFill>
                <a:srgbClr val="000000"/>
              </a:solidFill>
              <a:latin typeface="Arial"/>
            </a:endParaRPr>
          </a:p>
        </p:txBody>
      </p:sp>
      <p:sp>
        <p:nvSpPr>
          <p:cNvPr id="150" name="CustomShape 2"/>
          <p:cNvSpPr/>
          <p:nvPr/>
        </p:nvSpPr>
        <p:spPr>
          <a:xfrm>
            <a:off x="1143000" y="5334120"/>
            <a:ext cx="6705360" cy="364680"/>
          </a:xfrm>
          <a:prstGeom prst="rect">
            <a:avLst/>
          </a:prstGeom>
          <a:noFill/>
          <a:ln>
            <a:noFill/>
          </a:ln>
        </p:spPr>
        <p:style>
          <a:lnRef idx="0"/>
          <a:fillRef idx="0"/>
          <a:effectRef idx="0"/>
          <a:fontRef idx="minor"/>
        </p:style>
        <p:txBody>
          <a:bodyPr lIns="90000" rIns="90000" tIns="45000" bIns="45000">
            <a:spAutoFit/>
          </a:bodyPr>
          <a:p>
            <a:pPr>
              <a:lnSpc>
                <a:spcPct val="100000"/>
              </a:lnSpc>
              <a:spcBef>
                <a:spcPts val="901"/>
              </a:spcBef>
            </a:pPr>
            <a:r>
              <a:rPr b="0" lang="en-US" sz="1800" spc="-1" strike="noStrike">
                <a:solidFill>
                  <a:srgbClr val="000000"/>
                </a:solidFill>
                <a:latin typeface="Arial"/>
              </a:rPr>
              <a:t>Output Y is 1 if at least two of the three inputs are equal to 1.</a:t>
            </a:r>
            <a:endParaRPr b="0" lang="en-US" sz="1800" spc="-1" strike="noStrike">
              <a:latin typeface="Arial"/>
            </a:endParaRPr>
          </a:p>
        </p:txBody>
      </p:sp>
      <p:pic>
        <p:nvPicPr>
          <p:cNvPr id="151" name="" descr=""/>
          <p:cNvPicPr/>
          <p:nvPr/>
        </p:nvPicPr>
        <p:blipFill>
          <a:blip r:embed="rId1"/>
          <a:stretch/>
        </p:blipFill>
        <p:spPr>
          <a:xfrm>
            <a:off x="533520" y="1219320"/>
            <a:ext cx="8077320" cy="3492360"/>
          </a:xfrm>
          <a:prstGeom prst="rect">
            <a:avLst/>
          </a:prstGeom>
          <a:ln>
            <a:noFill/>
          </a:ln>
        </p:spPr>
      </p:pic>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2" name="TextShape 1"/>
          <p:cNvSpPr txBox="1"/>
          <p:nvPr/>
        </p:nvSpPr>
        <p:spPr>
          <a:xfrm>
            <a:off x="380880" y="152280"/>
            <a:ext cx="8280000" cy="533160"/>
          </a:xfrm>
          <a:prstGeom prst="rect">
            <a:avLst/>
          </a:prstGeom>
          <a:noFill/>
          <a:ln>
            <a:noFill/>
          </a:ln>
        </p:spPr>
        <p:txBody>
          <a:bodyPr lIns="90360" rIns="90360" tIns="44280" bIns="44280" anchor="b">
            <a:noAutofit/>
          </a:bodyPr>
          <a:p>
            <a:pPr>
              <a:lnSpc>
                <a:spcPts val="3600"/>
              </a:lnSpc>
            </a:pPr>
            <a:r>
              <a:rPr b="1" lang="en-US" sz="3200" spc="-1" strike="noStrike">
                <a:solidFill>
                  <a:srgbClr val="000000"/>
                </a:solidFill>
                <a:latin typeface="Tahoma"/>
              </a:rPr>
              <a:t>Perceptron Example</a:t>
            </a:r>
            <a:endParaRPr b="0" lang="en-US" sz="3200" spc="-1" strike="noStrike">
              <a:solidFill>
                <a:srgbClr val="000000"/>
              </a:solidFill>
              <a:latin typeface="Arial"/>
            </a:endParaRPr>
          </a:p>
        </p:txBody>
      </p:sp>
      <p:pic>
        <p:nvPicPr>
          <p:cNvPr id="153" name="" descr=""/>
          <p:cNvPicPr/>
          <p:nvPr/>
        </p:nvPicPr>
        <p:blipFill>
          <a:blip r:embed="rId1"/>
          <a:stretch/>
        </p:blipFill>
        <p:spPr>
          <a:xfrm>
            <a:off x="520560" y="1143000"/>
            <a:ext cx="8077320" cy="3492360"/>
          </a:xfrm>
          <a:prstGeom prst="rect">
            <a:avLst/>
          </a:prstGeom>
          <a:ln>
            <a:noFill/>
          </a:ln>
        </p:spPr>
      </p:pic>
      <p:pic>
        <p:nvPicPr>
          <p:cNvPr id="154" name="" descr=""/>
          <p:cNvPicPr/>
          <p:nvPr/>
        </p:nvPicPr>
        <p:blipFill>
          <a:blip r:embed="rId2"/>
          <a:stretch/>
        </p:blipFill>
        <p:spPr>
          <a:xfrm>
            <a:off x="1930320" y="4952880"/>
            <a:ext cx="5346720" cy="1409760"/>
          </a:xfrm>
          <a:prstGeom prst="rect">
            <a:avLst/>
          </a:prstGeom>
          <a:ln>
            <a:noFill/>
          </a:ln>
        </p:spPr>
      </p:pic>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5" name="TextShape 1"/>
          <p:cNvSpPr txBox="1"/>
          <p:nvPr/>
        </p:nvSpPr>
        <p:spPr>
          <a:xfrm>
            <a:off x="380880" y="152280"/>
            <a:ext cx="8280000" cy="533160"/>
          </a:xfrm>
          <a:prstGeom prst="rect">
            <a:avLst/>
          </a:prstGeom>
          <a:noFill/>
          <a:ln>
            <a:noFill/>
          </a:ln>
        </p:spPr>
        <p:txBody>
          <a:bodyPr lIns="90360" rIns="90360" tIns="44280" bIns="44280" anchor="b">
            <a:noAutofit/>
          </a:bodyPr>
          <a:p>
            <a:pPr>
              <a:lnSpc>
                <a:spcPts val="3600"/>
              </a:lnSpc>
            </a:pPr>
            <a:r>
              <a:rPr b="1" lang="en-US" sz="3200" spc="-1" strike="noStrike">
                <a:solidFill>
                  <a:srgbClr val="000000"/>
                </a:solidFill>
                <a:latin typeface="Tahoma"/>
              </a:rPr>
              <a:t>Perceptron Learning Rule</a:t>
            </a:r>
            <a:endParaRPr b="0" lang="en-US" sz="3200" spc="-1" strike="noStrike">
              <a:solidFill>
                <a:srgbClr val="000000"/>
              </a:solidFill>
              <a:latin typeface="Arial"/>
            </a:endParaRPr>
          </a:p>
        </p:txBody>
      </p:sp>
      <p:sp>
        <p:nvSpPr>
          <p:cNvPr id="156" name="TextShape 2"/>
          <p:cNvSpPr txBox="1"/>
          <p:nvPr/>
        </p:nvSpPr>
        <p:spPr>
          <a:xfrm>
            <a:off x="411120" y="1143000"/>
            <a:ext cx="8318160" cy="5181120"/>
          </a:xfrm>
          <a:prstGeom prst="rect">
            <a:avLst/>
          </a:prstGeom>
          <a:noFill/>
          <a:ln>
            <a:noFill/>
          </a:ln>
        </p:spPr>
        <p:txBody>
          <a:bodyPr lIns="90360" rIns="90360" tIns="44280" bIns="44280">
            <a:noAutofit/>
          </a:bodyPr>
          <a:p>
            <a:pPr marL="291960" indent="-291600">
              <a:lnSpc>
                <a:spcPct val="100000"/>
              </a:lnSpc>
              <a:spcBef>
                <a:spcPts val="281"/>
              </a:spcBef>
              <a:spcAft>
                <a:spcPts val="400"/>
              </a:spcAft>
              <a:buClr>
                <a:srgbClr val="0c7b9c"/>
              </a:buClr>
              <a:buSzPct val="75000"/>
              <a:buFont typeface="Monotype Sorts" charset="2"/>
              <a:buChar char=""/>
            </a:pPr>
            <a:r>
              <a:rPr b="0" lang="en-US" sz="2800" spc="-1" strike="noStrike">
                <a:solidFill>
                  <a:srgbClr val="000000"/>
                </a:solidFill>
                <a:latin typeface="Arial"/>
              </a:rPr>
              <a:t>Initialize the weights (w</a:t>
            </a:r>
            <a:r>
              <a:rPr b="0" lang="en-US" sz="2800" spc="-1" strike="noStrike" baseline="-25000">
                <a:solidFill>
                  <a:srgbClr val="000000"/>
                </a:solidFill>
                <a:latin typeface="Arial"/>
              </a:rPr>
              <a:t>0</a:t>
            </a:r>
            <a:r>
              <a:rPr b="0" lang="en-US" sz="2800" spc="-1" strike="noStrike">
                <a:solidFill>
                  <a:srgbClr val="000000"/>
                </a:solidFill>
                <a:latin typeface="Arial"/>
              </a:rPr>
              <a:t>, w</a:t>
            </a:r>
            <a:r>
              <a:rPr b="0" lang="en-US" sz="2800" spc="-1" strike="noStrike" baseline="-25000">
                <a:solidFill>
                  <a:srgbClr val="000000"/>
                </a:solidFill>
                <a:latin typeface="Arial"/>
              </a:rPr>
              <a:t>1</a:t>
            </a:r>
            <a:r>
              <a:rPr b="0" lang="en-US" sz="2800" spc="-1" strike="noStrike">
                <a:solidFill>
                  <a:srgbClr val="000000"/>
                </a:solidFill>
                <a:latin typeface="Arial"/>
              </a:rPr>
              <a:t>, …, w</a:t>
            </a:r>
            <a:r>
              <a:rPr b="0" lang="en-US" sz="2800" spc="-1" strike="noStrike" baseline="-25000">
                <a:solidFill>
                  <a:srgbClr val="000000"/>
                </a:solidFill>
                <a:latin typeface="Arial"/>
              </a:rPr>
              <a:t>d</a:t>
            </a:r>
            <a:r>
              <a:rPr b="0" lang="en-US" sz="2800" spc="-1" strike="noStrike">
                <a:solidFill>
                  <a:srgbClr val="000000"/>
                </a:solidFill>
                <a:latin typeface="Arial"/>
              </a:rPr>
              <a:t>)</a:t>
            </a:r>
            <a:endParaRPr b="0" lang="en-US" sz="2800" spc="-1" strike="noStrike">
              <a:solidFill>
                <a:srgbClr val="000000"/>
              </a:solidFill>
              <a:latin typeface="Arial"/>
            </a:endParaRPr>
          </a:p>
          <a:p>
            <a:pPr marL="291960" indent="-291600">
              <a:lnSpc>
                <a:spcPct val="100000"/>
              </a:lnSpc>
              <a:spcBef>
                <a:spcPts val="281"/>
              </a:spcBef>
              <a:spcAft>
                <a:spcPts val="400"/>
              </a:spcAft>
              <a:buClr>
                <a:srgbClr val="0c7b9c"/>
              </a:buClr>
              <a:buSzPct val="75000"/>
              <a:buFont typeface="Monotype Sorts" charset="2"/>
              <a:buChar char=""/>
            </a:pPr>
            <a:r>
              <a:rPr b="0" lang="en-US" sz="2800" spc="-1" strike="noStrike">
                <a:solidFill>
                  <a:srgbClr val="000000"/>
                </a:solidFill>
                <a:latin typeface="Arial"/>
              </a:rPr>
              <a:t>Repeat</a:t>
            </a:r>
            <a:endParaRPr b="0" lang="en-US" sz="2800" spc="-1" strike="noStrike">
              <a:solidFill>
                <a:srgbClr val="000000"/>
              </a:solidFill>
              <a:latin typeface="Arial"/>
            </a:endParaRPr>
          </a:p>
          <a:p>
            <a:pPr lvl="1" marL="800280" indent="-342720">
              <a:lnSpc>
                <a:spcPct val="100000"/>
              </a:lnSpc>
              <a:spcBef>
                <a:spcPts val="281"/>
              </a:spcBef>
              <a:spcAft>
                <a:spcPts val="400"/>
              </a:spcAft>
              <a:buClr>
                <a:srgbClr val="0c7b9c"/>
              </a:buClr>
              <a:buFont typeface="Arial"/>
              <a:buChar char="–"/>
            </a:pPr>
            <a:r>
              <a:rPr b="0" lang="en-US" sz="2800" spc="-1" strike="noStrike">
                <a:solidFill>
                  <a:srgbClr val="000000"/>
                </a:solidFill>
                <a:latin typeface="Arial"/>
              </a:rPr>
              <a:t>For each training example (x</a:t>
            </a:r>
            <a:r>
              <a:rPr b="0" lang="en-US" sz="2800" spc="-1" strike="noStrike" baseline="-25000">
                <a:solidFill>
                  <a:srgbClr val="000000"/>
                </a:solidFill>
                <a:latin typeface="Arial"/>
              </a:rPr>
              <a:t>i</a:t>
            </a:r>
            <a:r>
              <a:rPr b="0" lang="en-US" sz="2800" spc="-1" strike="noStrike">
                <a:solidFill>
                  <a:srgbClr val="000000"/>
                </a:solidFill>
                <a:latin typeface="Arial"/>
              </a:rPr>
              <a:t>, y</a:t>
            </a:r>
            <a:r>
              <a:rPr b="0" lang="en-US" sz="2800" spc="-1" strike="noStrike" baseline="-25000">
                <a:solidFill>
                  <a:srgbClr val="000000"/>
                </a:solidFill>
                <a:latin typeface="Arial"/>
              </a:rPr>
              <a:t>i</a:t>
            </a:r>
            <a:r>
              <a:rPr b="0" lang="en-US" sz="2800" spc="-1" strike="noStrike">
                <a:solidFill>
                  <a:srgbClr val="000000"/>
                </a:solidFill>
                <a:latin typeface="Arial"/>
              </a:rPr>
              <a:t>)</a:t>
            </a:r>
            <a:endParaRPr b="0" lang="en-US" sz="2800" spc="-1" strike="noStrike">
              <a:solidFill>
                <a:srgbClr val="000000"/>
              </a:solidFill>
              <a:latin typeface="Arial"/>
            </a:endParaRPr>
          </a:p>
          <a:p>
            <a:pPr lvl="2" marL="914400" indent="-288000">
              <a:lnSpc>
                <a:spcPct val="100000"/>
              </a:lnSpc>
              <a:spcBef>
                <a:spcPts val="241"/>
              </a:spcBef>
              <a:spcAft>
                <a:spcPts val="400"/>
              </a:spcAft>
              <a:buClr>
                <a:srgbClr val="0c7b9c"/>
              </a:buClr>
              <a:buSzPct val="70000"/>
              <a:buFont typeface="Wingdings" charset="2"/>
              <a:buChar char=""/>
            </a:pPr>
            <a:r>
              <a:rPr b="0" lang="en-US" sz="2400" spc="-1" strike="noStrike">
                <a:solidFill>
                  <a:srgbClr val="000000"/>
                </a:solidFill>
                <a:latin typeface="Arial"/>
              </a:rPr>
              <a:t> </a:t>
            </a:r>
            <a:r>
              <a:rPr b="0" lang="en-US" sz="2400" spc="-1" strike="noStrike">
                <a:solidFill>
                  <a:srgbClr val="000000"/>
                </a:solidFill>
                <a:latin typeface="Arial"/>
              </a:rPr>
              <a:t>Compute </a:t>
            </a:r>
            <a:endParaRPr b="0" lang="en-US" sz="2400" spc="-1" strike="noStrike">
              <a:solidFill>
                <a:srgbClr val="000000"/>
              </a:solidFill>
              <a:latin typeface="Times New Roman"/>
            </a:endParaRPr>
          </a:p>
          <a:p>
            <a:pPr lvl="2" marL="914400" indent="-288000">
              <a:lnSpc>
                <a:spcPct val="100000"/>
              </a:lnSpc>
              <a:spcBef>
                <a:spcPts val="241"/>
              </a:spcBef>
              <a:spcAft>
                <a:spcPts val="400"/>
              </a:spcAft>
              <a:buClr>
                <a:srgbClr val="0c7b9c"/>
              </a:buClr>
              <a:buSzPct val="70000"/>
              <a:buFont typeface="Wingdings" charset="2"/>
              <a:buChar char=""/>
            </a:pPr>
            <a:r>
              <a:rPr b="0" lang="en-US" sz="2400" spc="-1" strike="noStrike">
                <a:solidFill>
                  <a:srgbClr val="000000"/>
                </a:solidFill>
                <a:latin typeface="Arial"/>
              </a:rPr>
              <a:t> </a:t>
            </a:r>
            <a:r>
              <a:rPr b="0" lang="en-US" sz="2400" spc="-1" strike="noStrike">
                <a:solidFill>
                  <a:srgbClr val="000000"/>
                </a:solidFill>
                <a:latin typeface="Arial"/>
              </a:rPr>
              <a:t>Update the weights: </a:t>
            </a:r>
            <a:endParaRPr b="0" lang="en-US" sz="2400" spc="-1" strike="noStrike">
              <a:solidFill>
                <a:srgbClr val="000000"/>
              </a:solidFill>
              <a:latin typeface="Times New Roman"/>
            </a:endParaRPr>
          </a:p>
          <a:p>
            <a:endParaRPr b="0" lang="en-US" sz="2400" spc="-1" strike="noStrike">
              <a:solidFill>
                <a:srgbClr val="000000"/>
              </a:solidFill>
              <a:latin typeface="Arial"/>
            </a:endParaRPr>
          </a:p>
          <a:p>
            <a:endParaRPr b="0" lang="en-US" sz="2400" spc="-1" strike="noStrike">
              <a:solidFill>
                <a:srgbClr val="000000"/>
              </a:solidFill>
              <a:latin typeface="Arial"/>
            </a:endParaRPr>
          </a:p>
          <a:p>
            <a:pPr marL="291960" indent="-291600">
              <a:lnSpc>
                <a:spcPct val="100000"/>
              </a:lnSpc>
              <a:spcBef>
                <a:spcPts val="281"/>
              </a:spcBef>
              <a:spcAft>
                <a:spcPts val="400"/>
              </a:spcAft>
              <a:buClr>
                <a:srgbClr val="0c7b9c"/>
              </a:buClr>
              <a:buSzPct val="75000"/>
              <a:buFont typeface="Monotype Sorts" charset="2"/>
              <a:buChar char=""/>
            </a:pPr>
            <a:r>
              <a:rPr b="0" lang="en-US" sz="2800" spc="-1" strike="noStrike">
                <a:solidFill>
                  <a:srgbClr val="000000"/>
                </a:solidFill>
                <a:latin typeface="Arial"/>
              </a:rPr>
              <a:t>Until stopping condition is met</a:t>
            </a:r>
            <a:endParaRPr b="0" lang="en-US" sz="2800" spc="-1" strike="noStrike">
              <a:solidFill>
                <a:srgbClr val="000000"/>
              </a:solidFill>
              <a:latin typeface="Arial"/>
            </a:endParaRPr>
          </a:p>
          <a:p>
            <a:pPr>
              <a:lnSpc>
                <a:spcPct val="100000"/>
              </a:lnSpc>
              <a:spcBef>
                <a:spcPts val="99"/>
              </a:spcBef>
              <a:spcAft>
                <a:spcPts val="400"/>
              </a:spcAft>
            </a:pPr>
            <a:endParaRPr b="0" lang="en-US" sz="2800" spc="-1" strike="noStrike">
              <a:solidFill>
                <a:srgbClr val="000000"/>
              </a:solidFill>
              <a:latin typeface="Arial"/>
            </a:endParaRPr>
          </a:p>
          <a:p>
            <a:pPr marL="291960" indent="-291600">
              <a:lnSpc>
                <a:spcPct val="100000"/>
              </a:lnSpc>
              <a:spcBef>
                <a:spcPts val="241"/>
              </a:spcBef>
              <a:spcAft>
                <a:spcPts val="400"/>
              </a:spcAft>
              <a:buClr>
                <a:srgbClr val="0c7b9c"/>
              </a:buClr>
              <a:buSzPct val="75000"/>
              <a:buFont typeface="Monotype Sorts" charset="2"/>
              <a:buChar char=""/>
            </a:pPr>
            <a:r>
              <a:rPr b="0" lang="en-US" sz="2400" spc="-1" strike="noStrike">
                <a:solidFill>
                  <a:srgbClr val="000000"/>
                </a:solidFill>
                <a:latin typeface="Arial"/>
              </a:rPr>
              <a:t>k: iteration number;</a:t>
            </a:r>
            <a:r>
              <a:rPr b="0" lang="en-US" sz="2400" spc="-1" strike="noStrike">
                <a:solidFill>
                  <a:srgbClr val="000000"/>
                </a:solidFill>
                <a:latin typeface="Arial"/>
              </a:rPr>
              <a:t>	</a:t>
            </a:r>
            <a:r>
              <a:rPr b="0" lang="en-US" sz="2400" spc="-1" strike="noStrike">
                <a:solidFill>
                  <a:srgbClr val="000000"/>
                </a:solidFill>
                <a:latin typeface="Arial"/>
              </a:rPr>
              <a:t> learning rate </a:t>
            </a:r>
            <a:endParaRPr b="0" lang="en-US" sz="2400" spc="-1" strike="noStrike">
              <a:solidFill>
                <a:srgbClr val="000000"/>
              </a:solidFill>
              <a:latin typeface="Arial"/>
            </a:endParaRPr>
          </a:p>
        </p:txBody>
      </p:sp>
      <p:pic>
        <p:nvPicPr>
          <p:cNvPr id="157" name="Picture 1" descr=""/>
          <p:cNvPicPr/>
          <p:nvPr/>
        </p:nvPicPr>
        <p:blipFill>
          <a:blip r:embed="rId1"/>
          <a:stretch/>
        </p:blipFill>
        <p:spPr>
          <a:xfrm>
            <a:off x="2286000" y="3657600"/>
            <a:ext cx="5357520" cy="1142640"/>
          </a:xfrm>
          <a:prstGeom prst="rect">
            <a:avLst/>
          </a:prstGeom>
          <a:ln>
            <a:noFill/>
          </a:ln>
        </p:spPr>
      </p:pic>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8" name="TextShape 1"/>
          <p:cNvSpPr txBox="1"/>
          <p:nvPr/>
        </p:nvSpPr>
        <p:spPr>
          <a:xfrm>
            <a:off x="380880" y="152280"/>
            <a:ext cx="8280000" cy="533160"/>
          </a:xfrm>
          <a:prstGeom prst="rect">
            <a:avLst/>
          </a:prstGeom>
          <a:noFill/>
          <a:ln>
            <a:noFill/>
          </a:ln>
        </p:spPr>
        <p:txBody>
          <a:bodyPr lIns="90360" rIns="90360" tIns="44280" bIns="44280" anchor="b">
            <a:noAutofit/>
          </a:bodyPr>
          <a:p>
            <a:pPr>
              <a:lnSpc>
                <a:spcPts val="3600"/>
              </a:lnSpc>
            </a:pPr>
            <a:r>
              <a:rPr b="1" lang="en-US" sz="3200" spc="-1" strike="noStrike">
                <a:solidFill>
                  <a:srgbClr val="000000"/>
                </a:solidFill>
                <a:latin typeface="Tahoma"/>
              </a:rPr>
              <a:t>Perceptron Learning Rule</a:t>
            </a:r>
            <a:endParaRPr b="0" lang="en-US" sz="3200" spc="-1" strike="noStrike">
              <a:solidFill>
                <a:srgbClr val="000000"/>
              </a:solidFill>
              <a:latin typeface="Arial"/>
            </a:endParaRPr>
          </a:p>
        </p:txBody>
      </p:sp>
      <p:sp>
        <p:nvSpPr>
          <p:cNvPr id="159" name="TextShape 2"/>
          <p:cNvSpPr txBox="1"/>
          <p:nvPr/>
        </p:nvSpPr>
        <p:spPr>
          <a:xfrm>
            <a:off x="411120" y="1143000"/>
            <a:ext cx="8318160" cy="5181120"/>
          </a:xfrm>
          <a:prstGeom prst="rect">
            <a:avLst/>
          </a:prstGeom>
          <a:noFill/>
          <a:ln>
            <a:noFill/>
          </a:ln>
        </p:spPr>
        <p:txBody>
          <a:bodyPr lIns="90360" rIns="90360" tIns="44280" bIns="44280">
            <a:noAutofit/>
          </a:bodyPr>
          <a:p>
            <a:pPr marL="291960" indent="-291600">
              <a:lnSpc>
                <a:spcPct val="100000"/>
              </a:lnSpc>
              <a:spcBef>
                <a:spcPts val="281"/>
              </a:spcBef>
              <a:spcAft>
                <a:spcPts val="400"/>
              </a:spcAft>
              <a:buClr>
                <a:srgbClr val="0c7b9c"/>
              </a:buClr>
              <a:buSzPct val="75000"/>
              <a:buFont typeface="Monotype Sorts" charset="2"/>
              <a:buChar char=""/>
            </a:pPr>
            <a:r>
              <a:rPr b="0" lang="en-US" sz="2800" spc="-1" strike="noStrike">
                <a:solidFill>
                  <a:srgbClr val="000000"/>
                </a:solidFill>
                <a:latin typeface="Arial"/>
              </a:rPr>
              <a:t>Weight update formula:</a:t>
            </a:r>
            <a:endParaRPr b="0" lang="en-US" sz="2800" spc="-1" strike="noStrike">
              <a:solidFill>
                <a:srgbClr val="000000"/>
              </a:solidFill>
              <a:latin typeface="Arial"/>
            </a:endParaRPr>
          </a:p>
          <a:p>
            <a:pPr>
              <a:lnSpc>
                <a:spcPct val="100000"/>
              </a:lnSpc>
              <a:spcBef>
                <a:spcPts val="281"/>
              </a:spcBef>
              <a:spcAft>
                <a:spcPts val="400"/>
              </a:spcAft>
            </a:pPr>
            <a:endParaRPr b="0" lang="en-US" sz="2800" spc="-1" strike="noStrike">
              <a:solidFill>
                <a:srgbClr val="000000"/>
              </a:solidFill>
              <a:latin typeface="Arial"/>
            </a:endParaRPr>
          </a:p>
          <a:p>
            <a:pPr>
              <a:lnSpc>
                <a:spcPct val="100000"/>
              </a:lnSpc>
              <a:spcBef>
                <a:spcPts val="281"/>
              </a:spcBef>
              <a:spcAft>
                <a:spcPts val="400"/>
              </a:spcAft>
            </a:pPr>
            <a:endParaRPr b="0" lang="en-US" sz="2800" spc="-1" strike="noStrike">
              <a:solidFill>
                <a:srgbClr val="000000"/>
              </a:solidFill>
              <a:latin typeface="Arial"/>
            </a:endParaRPr>
          </a:p>
          <a:p>
            <a:pPr marL="291960" indent="-291600">
              <a:lnSpc>
                <a:spcPct val="100000"/>
              </a:lnSpc>
              <a:spcBef>
                <a:spcPts val="281"/>
              </a:spcBef>
              <a:spcAft>
                <a:spcPts val="400"/>
              </a:spcAft>
              <a:buClr>
                <a:srgbClr val="0c7b9c"/>
              </a:buClr>
              <a:buSzPct val="75000"/>
              <a:buFont typeface="Monotype Sorts" charset="2"/>
              <a:buChar char=""/>
            </a:pPr>
            <a:r>
              <a:rPr b="0" lang="en-US" sz="2800" spc="-1" strike="noStrike">
                <a:solidFill>
                  <a:srgbClr val="000000"/>
                </a:solidFill>
                <a:latin typeface="Arial"/>
              </a:rPr>
              <a:t>Intuition:</a:t>
            </a:r>
            <a:endParaRPr b="0" lang="en-US" sz="2800" spc="-1" strike="noStrike">
              <a:solidFill>
                <a:srgbClr val="000000"/>
              </a:solidFill>
              <a:latin typeface="Arial"/>
            </a:endParaRPr>
          </a:p>
          <a:p>
            <a:pPr lvl="1" marL="800280" indent="-342720">
              <a:lnSpc>
                <a:spcPct val="100000"/>
              </a:lnSpc>
              <a:spcBef>
                <a:spcPts val="281"/>
              </a:spcBef>
              <a:spcAft>
                <a:spcPts val="400"/>
              </a:spcAft>
              <a:buClr>
                <a:srgbClr val="0c7b9c"/>
              </a:buClr>
              <a:buFont typeface="Arial"/>
              <a:buChar char="–"/>
            </a:pPr>
            <a:r>
              <a:rPr b="0" lang="en-US" sz="2800" spc="-1" strike="noStrike">
                <a:solidFill>
                  <a:srgbClr val="000000"/>
                </a:solidFill>
                <a:latin typeface="Arial"/>
              </a:rPr>
              <a:t>Update weight based on error: e =  </a:t>
            </a:r>
            <a:endParaRPr b="0" lang="en-US" sz="2800" spc="-1" strike="noStrike">
              <a:solidFill>
                <a:srgbClr val="000000"/>
              </a:solidFill>
              <a:latin typeface="Arial"/>
            </a:endParaRPr>
          </a:p>
          <a:p>
            <a:pPr lvl="1" marL="800280" indent="-342720">
              <a:lnSpc>
                <a:spcPct val="100000"/>
              </a:lnSpc>
              <a:spcBef>
                <a:spcPts val="281"/>
              </a:spcBef>
              <a:spcAft>
                <a:spcPts val="400"/>
              </a:spcAft>
              <a:buClr>
                <a:srgbClr val="0c7b9c"/>
              </a:buClr>
              <a:buFont typeface="Arial"/>
              <a:buChar char="–"/>
            </a:pPr>
            <a:r>
              <a:rPr b="0" lang="en-US" sz="2800" spc="-1" strike="noStrike">
                <a:solidFill>
                  <a:srgbClr val="000000"/>
                </a:solidFill>
                <a:latin typeface="Arial"/>
              </a:rPr>
              <a:t>If y = , e=0: no update needed</a:t>
            </a:r>
            <a:endParaRPr b="0" lang="en-US" sz="2800" spc="-1" strike="noStrike">
              <a:solidFill>
                <a:srgbClr val="000000"/>
              </a:solidFill>
              <a:latin typeface="Arial"/>
            </a:endParaRPr>
          </a:p>
          <a:p>
            <a:pPr lvl="1" marL="800280" indent="-342720">
              <a:lnSpc>
                <a:spcPct val="100000"/>
              </a:lnSpc>
              <a:spcBef>
                <a:spcPts val="281"/>
              </a:spcBef>
              <a:spcAft>
                <a:spcPts val="400"/>
              </a:spcAft>
              <a:buClr>
                <a:srgbClr val="0c7b9c"/>
              </a:buClr>
              <a:buFont typeface="Arial"/>
              <a:buChar char="–"/>
            </a:pPr>
            <a:r>
              <a:rPr b="0" lang="en-US" sz="2800" spc="-1" strike="noStrike">
                <a:solidFill>
                  <a:srgbClr val="000000"/>
                </a:solidFill>
                <a:latin typeface="Arial"/>
              </a:rPr>
              <a:t>If y &gt; , e=2: weight must be increased so  that   will increase</a:t>
            </a:r>
            <a:endParaRPr b="0" lang="en-US" sz="2800" spc="-1" strike="noStrike">
              <a:solidFill>
                <a:srgbClr val="000000"/>
              </a:solidFill>
              <a:latin typeface="Arial"/>
            </a:endParaRPr>
          </a:p>
          <a:p>
            <a:pPr lvl="1" marL="800280" indent="-342720">
              <a:lnSpc>
                <a:spcPct val="100000"/>
              </a:lnSpc>
              <a:spcBef>
                <a:spcPts val="281"/>
              </a:spcBef>
              <a:spcAft>
                <a:spcPts val="400"/>
              </a:spcAft>
              <a:buClr>
                <a:srgbClr val="0c7b9c"/>
              </a:buClr>
              <a:buFont typeface="Arial"/>
              <a:buChar char="–"/>
            </a:pPr>
            <a:r>
              <a:rPr b="0" lang="en-US" sz="2800" spc="-1" strike="noStrike">
                <a:solidFill>
                  <a:srgbClr val="000000"/>
                </a:solidFill>
                <a:latin typeface="Arial"/>
              </a:rPr>
              <a:t>If y &lt; , e=-2: weight must be decreased so that   will decrease</a:t>
            </a:r>
            <a:endParaRPr b="0" lang="en-US" sz="2800" spc="-1" strike="noStrike">
              <a:solidFill>
                <a:srgbClr val="000000"/>
              </a:solidFill>
              <a:latin typeface="Arial"/>
            </a:endParaRPr>
          </a:p>
        </p:txBody>
      </p:sp>
      <p:pic>
        <p:nvPicPr>
          <p:cNvPr id="160" name="Picture 5" descr=""/>
          <p:cNvPicPr/>
          <p:nvPr/>
        </p:nvPicPr>
        <p:blipFill>
          <a:blip r:embed="rId1"/>
          <a:stretch/>
        </p:blipFill>
        <p:spPr>
          <a:xfrm>
            <a:off x="2147760" y="1625760"/>
            <a:ext cx="5357520" cy="1142640"/>
          </a:xfrm>
          <a:prstGeom prst="rect">
            <a:avLst/>
          </a:prstGeom>
          <a:ln>
            <a:noFill/>
          </a:ln>
        </p:spPr>
      </p:pic>
      <p:pic>
        <p:nvPicPr>
          <p:cNvPr id="161" name="Picture 1" descr=""/>
          <p:cNvPicPr/>
          <p:nvPr/>
        </p:nvPicPr>
        <p:blipFill>
          <a:blip r:embed="rId2"/>
          <a:stretch/>
        </p:blipFill>
        <p:spPr>
          <a:xfrm>
            <a:off x="6842160" y="3225960"/>
            <a:ext cx="1326960" cy="558360"/>
          </a:xfrm>
          <a:prstGeom prst="rect">
            <a:avLst/>
          </a:prstGeom>
          <a:ln>
            <a:noFill/>
          </a:ln>
        </p:spPr>
      </p:pic>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2" name="TextShape 1"/>
          <p:cNvSpPr txBox="1"/>
          <p:nvPr/>
        </p:nvSpPr>
        <p:spPr>
          <a:xfrm>
            <a:off x="380880" y="152280"/>
            <a:ext cx="8280000" cy="533160"/>
          </a:xfrm>
          <a:prstGeom prst="rect">
            <a:avLst/>
          </a:prstGeom>
          <a:noFill/>
          <a:ln>
            <a:noFill/>
          </a:ln>
        </p:spPr>
        <p:txBody>
          <a:bodyPr lIns="90360" rIns="90360" tIns="44280" bIns="44280" anchor="b">
            <a:noAutofit/>
          </a:bodyPr>
          <a:p>
            <a:pPr>
              <a:lnSpc>
                <a:spcPts val="3600"/>
              </a:lnSpc>
            </a:pPr>
            <a:r>
              <a:rPr b="1" lang="en-US" sz="3200" spc="-1" strike="noStrike">
                <a:solidFill>
                  <a:srgbClr val="000000"/>
                </a:solidFill>
                <a:latin typeface="Tahoma"/>
              </a:rPr>
              <a:t>Example of Perceptron Learning</a:t>
            </a:r>
            <a:endParaRPr b="0" lang="en-US" sz="3200" spc="-1" strike="noStrike">
              <a:solidFill>
                <a:srgbClr val="000000"/>
              </a:solidFill>
              <a:latin typeface="Arial"/>
            </a:endParaRPr>
          </a:p>
        </p:txBody>
      </p:sp>
      <p:sp>
        <p:nvSpPr>
          <p:cNvPr id="163" name="CustomShape 2"/>
          <p:cNvSpPr/>
          <p:nvPr/>
        </p:nvSpPr>
        <p:spPr>
          <a:xfrm>
            <a:off x="2526840" y="4522680"/>
            <a:ext cx="3386160" cy="36468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000000"/>
                </a:solidFill>
                <a:latin typeface="Arial"/>
              </a:rPr>
              <a:t>Weight updates over first epoch</a:t>
            </a:r>
            <a:endParaRPr b="0" lang="en-US" sz="1800" spc="-1" strike="noStrike">
              <a:latin typeface="Arial"/>
            </a:endParaRPr>
          </a:p>
        </p:txBody>
      </p:sp>
      <p:sp>
        <p:nvSpPr>
          <p:cNvPr id="164" name="CustomShape 3"/>
          <p:cNvSpPr/>
          <p:nvPr/>
        </p:nvSpPr>
        <p:spPr>
          <a:xfrm>
            <a:off x="6339600" y="4245840"/>
            <a:ext cx="2425680" cy="63900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800" spc="-1" strike="noStrike">
                <a:solidFill>
                  <a:srgbClr val="000000"/>
                </a:solidFill>
                <a:latin typeface="Arial"/>
              </a:rPr>
              <a:t>Weight updates over all epochs</a:t>
            </a:r>
            <a:endParaRPr b="0" lang="en-US" sz="1800" spc="-1" strike="noStrike">
              <a:latin typeface="Arial"/>
            </a:endParaRPr>
          </a:p>
        </p:txBody>
      </p:sp>
      <p:pic>
        <p:nvPicPr>
          <p:cNvPr id="165" name="" descr=""/>
          <p:cNvPicPr/>
          <p:nvPr/>
        </p:nvPicPr>
        <p:blipFill>
          <a:blip r:embed="rId1"/>
          <a:stretch/>
        </p:blipFill>
        <p:spPr>
          <a:xfrm>
            <a:off x="152280" y="1752480"/>
            <a:ext cx="1816200" cy="2666880"/>
          </a:xfrm>
          <a:prstGeom prst="rect">
            <a:avLst/>
          </a:prstGeom>
          <a:ln>
            <a:noFill/>
          </a:ln>
        </p:spPr>
      </p:pic>
      <p:pic>
        <p:nvPicPr>
          <p:cNvPr id="166" name="" descr=""/>
          <p:cNvPicPr/>
          <p:nvPr/>
        </p:nvPicPr>
        <p:blipFill>
          <a:blip r:embed="rId2"/>
          <a:stretch/>
        </p:blipFill>
        <p:spPr>
          <a:xfrm>
            <a:off x="6172200" y="1752480"/>
            <a:ext cx="2755800" cy="2362320"/>
          </a:xfrm>
          <a:prstGeom prst="rect">
            <a:avLst/>
          </a:prstGeom>
          <a:ln>
            <a:noFill/>
          </a:ln>
        </p:spPr>
      </p:pic>
      <p:pic>
        <p:nvPicPr>
          <p:cNvPr id="167" name="" descr=""/>
          <p:cNvPicPr/>
          <p:nvPr/>
        </p:nvPicPr>
        <p:blipFill>
          <a:blip r:embed="rId3"/>
          <a:stretch/>
        </p:blipFill>
        <p:spPr>
          <a:xfrm>
            <a:off x="3581280" y="1295280"/>
            <a:ext cx="901800" cy="343080"/>
          </a:xfrm>
          <a:prstGeom prst="rect">
            <a:avLst/>
          </a:prstGeom>
          <a:ln>
            <a:noFill/>
          </a:ln>
        </p:spPr>
      </p:pic>
      <p:pic>
        <p:nvPicPr>
          <p:cNvPr id="168" name="" descr=""/>
          <p:cNvPicPr/>
          <p:nvPr/>
        </p:nvPicPr>
        <p:blipFill>
          <a:blip r:embed="rId4"/>
          <a:stretch/>
        </p:blipFill>
        <p:spPr>
          <a:xfrm>
            <a:off x="2666880" y="1752480"/>
            <a:ext cx="3137040" cy="2654280"/>
          </a:xfrm>
          <a:prstGeom prst="rect">
            <a:avLst/>
          </a:prstGeom>
          <a:ln>
            <a:noFill/>
          </a:ln>
        </p:spPr>
      </p:pic>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9" name="TextShape 1"/>
          <p:cNvSpPr txBox="1"/>
          <p:nvPr/>
        </p:nvSpPr>
        <p:spPr>
          <a:xfrm>
            <a:off x="380880" y="152280"/>
            <a:ext cx="8280000" cy="533160"/>
          </a:xfrm>
          <a:prstGeom prst="rect">
            <a:avLst/>
          </a:prstGeom>
          <a:noFill/>
          <a:ln>
            <a:noFill/>
          </a:ln>
        </p:spPr>
        <p:txBody>
          <a:bodyPr lIns="90360" rIns="90360" tIns="44280" bIns="44280" anchor="b">
            <a:noAutofit/>
          </a:bodyPr>
          <a:p>
            <a:pPr>
              <a:lnSpc>
                <a:spcPts val="3600"/>
              </a:lnSpc>
            </a:pPr>
            <a:r>
              <a:rPr b="1" lang="en-US" sz="3200" spc="-1" strike="noStrike">
                <a:solidFill>
                  <a:srgbClr val="000000"/>
                </a:solidFill>
                <a:latin typeface="Tahoma"/>
              </a:rPr>
              <a:t>Perceptron Learning</a:t>
            </a:r>
            <a:endParaRPr b="0" lang="en-US" sz="3200" spc="-1" strike="noStrike">
              <a:solidFill>
                <a:srgbClr val="000000"/>
              </a:solidFill>
              <a:latin typeface="Arial"/>
            </a:endParaRPr>
          </a:p>
        </p:txBody>
      </p:sp>
      <p:sp>
        <p:nvSpPr>
          <p:cNvPr id="170" name="TextShape 2"/>
          <p:cNvSpPr txBox="1"/>
          <p:nvPr/>
        </p:nvSpPr>
        <p:spPr>
          <a:xfrm>
            <a:off x="411120" y="1143000"/>
            <a:ext cx="8318160" cy="5181120"/>
          </a:xfrm>
          <a:prstGeom prst="rect">
            <a:avLst/>
          </a:prstGeom>
          <a:noFill/>
          <a:ln>
            <a:noFill/>
          </a:ln>
        </p:spPr>
        <p:txBody>
          <a:bodyPr lIns="90360" rIns="90360" tIns="44280" bIns="44280">
            <a:noAutofit/>
          </a:bodyPr>
          <a:p>
            <a:pPr marL="291960" indent="-291600">
              <a:lnSpc>
                <a:spcPct val="90000"/>
              </a:lnSpc>
              <a:spcBef>
                <a:spcPts val="281"/>
              </a:spcBef>
              <a:spcAft>
                <a:spcPts val="400"/>
              </a:spcAft>
              <a:buClr>
                <a:srgbClr val="0c7b9c"/>
              </a:buClr>
              <a:buSzPct val="75000"/>
              <a:buFont typeface="Monotype Sorts" charset="2"/>
              <a:buChar char=""/>
            </a:pPr>
            <a:r>
              <a:rPr b="0" lang="en-US" sz="2800" spc="-1" strike="noStrike">
                <a:solidFill>
                  <a:srgbClr val="000000"/>
                </a:solidFill>
                <a:latin typeface="Arial"/>
              </a:rPr>
              <a:t>Since y is a linear </a:t>
            </a:r>
            <a:br/>
            <a:r>
              <a:rPr b="0" lang="en-US" sz="2800" spc="-1" strike="noStrike">
                <a:solidFill>
                  <a:srgbClr val="000000"/>
                </a:solidFill>
                <a:latin typeface="Arial"/>
              </a:rPr>
              <a:t>combination of input </a:t>
            </a:r>
            <a:br/>
            <a:r>
              <a:rPr b="0" lang="en-US" sz="2800" spc="-1" strike="noStrike">
                <a:solidFill>
                  <a:srgbClr val="000000"/>
                </a:solidFill>
                <a:latin typeface="Arial"/>
              </a:rPr>
              <a:t>variables, decision </a:t>
            </a:r>
            <a:br/>
            <a:r>
              <a:rPr b="0" lang="en-US" sz="2800" spc="-1" strike="noStrike">
                <a:solidFill>
                  <a:srgbClr val="000000"/>
                </a:solidFill>
                <a:latin typeface="Arial"/>
              </a:rPr>
              <a:t>boundary is linear</a:t>
            </a:r>
            <a:endParaRPr b="0" lang="en-US" sz="2800" spc="-1" strike="noStrike">
              <a:solidFill>
                <a:srgbClr val="000000"/>
              </a:solidFill>
              <a:latin typeface="Arial"/>
            </a:endParaRPr>
          </a:p>
          <a:p>
            <a:pPr>
              <a:lnSpc>
                <a:spcPct val="90000"/>
              </a:lnSpc>
              <a:spcBef>
                <a:spcPts val="281"/>
              </a:spcBef>
              <a:spcAft>
                <a:spcPts val="400"/>
              </a:spcAft>
            </a:pPr>
            <a:endParaRPr b="0" lang="en-US" sz="2800" spc="-1" strike="noStrike">
              <a:solidFill>
                <a:srgbClr val="000000"/>
              </a:solidFill>
              <a:latin typeface="Arial"/>
            </a:endParaRPr>
          </a:p>
          <a:p>
            <a:pPr>
              <a:lnSpc>
                <a:spcPct val="90000"/>
              </a:lnSpc>
              <a:spcBef>
                <a:spcPts val="281"/>
              </a:spcBef>
              <a:spcAft>
                <a:spcPts val="400"/>
              </a:spcAft>
            </a:pPr>
            <a:endParaRPr b="0" lang="en-US" sz="2800" spc="-1" strike="noStrike">
              <a:solidFill>
                <a:srgbClr val="000000"/>
              </a:solidFill>
              <a:latin typeface="Arial"/>
            </a:endParaRPr>
          </a:p>
          <a:p>
            <a:pPr>
              <a:lnSpc>
                <a:spcPct val="90000"/>
              </a:lnSpc>
              <a:spcBef>
                <a:spcPts val="281"/>
              </a:spcBef>
              <a:spcAft>
                <a:spcPts val="400"/>
              </a:spcAft>
            </a:pPr>
            <a:endParaRPr b="0" lang="en-US" sz="2800" spc="-1" strike="noStrike">
              <a:solidFill>
                <a:srgbClr val="000000"/>
              </a:solidFill>
              <a:latin typeface="Arial"/>
            </a:endParaRPr>
          </a:p>
          <a:p>
            <a:pPr>
              <a:lnSpc>
                <a:spcPct val="90000"/>
              </a:lnSpc>
              <a:spcBef>
                <a:spcPts val="281"/>
              </a:spcBef>
              <a:spcAft>
                <a:spcPts val="400"/>
              </a:spcAft>
            </a:pPr>
            <a:endParaRPr b="0" lang="en-US" sz="2800" spc="-1" strike="noStrike">
              <a:solidFill>
                <a:srgbClr val="000000"/>
              </a:solidFill>
              <a:latin typeface="Arial"/>
            </a:endParaRPr>
          </a:p>
        </p:txBody>
      </p:sp>
      <p:pic>
        <p:nvPicPr>
          <p:cNvPr id="171" name="Picture 1" descr=""/>
          <p:cNvPicPr/>
          <p:nvPr/>
        </p:nvPicPr>
        <p:blipFill>
          <a:blip r:embed="rId1"/>
          <a:stretch/>
        </p:blipFill>
        <p:spPr>
          <a:xfrm>
            <a:off x="4182120" y="1143000"/>
            <a:ext cx="4547160" cy="3195360"/>
          </a:xfrm>
          <a:prstGeom prst="rect">
            <a:avLst/>
          </a:prstGeom>
          <a:ln>
            <a:noFill/>
          </a:ln>
        </p:spPr>
      </p:pic>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06b61"/>
      </a:dk2>
      <a:lt2>
        <a:srgbClr val="c0c0c0"/>
      </a:lt2>
      <a:accent1>
        <a:srgbClr val="ff00ff"/>
      </a:accent1>
      <a:accent2>
        <a:srgbClr val="00c0c0"/>
      </a:accent2>
      <a:accent3>
        <a:srgbClr val="ffffff"/>
      </a:accent3>
      <a:accent4>
        <a:srgbClr val="000000"/>
      </a:accent4>
      <a:accent5>
        <a:srgbClr val="ffaaff"/>
      </a:accent5>
      <a:accent6>
        <a:srgbClr val="00aeae"/>
      </a:accent6>
      <a:hlink>
        <a:srgbClr val="00c000"/>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06b61"/>
      </a:dk2>
      <a:lt2>
        <a:srgbClr val="c0c0c0"/>
      </a:lt2>
      <a:accent1>
        <a:srgbClr val="ff00ff"/>
      </a:accent1>
      <a:accent2>
        <a:srgbClr val="00c0c0"/>
      </a:accent2>
      <a:accent3>
        <a:srgbClr val="ffffff"/>
      </a:accent3>
      <a:accent4>
        <a:srgbClr val="000000"/>
      </a:accent4>
      <a:accent5>
        <a:srgbClr val="ffaaff"/>
      </a:accent5>
      <a:accent6>
        <a:srgbClr val="00aeae"/>
      </a:accent6>
      <a:hlink>
        <a:srgbClr val="00c000"/>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06b61"/>
      </a:dk2>
      <a:lt2>
        <a:srgbClr val="c0c0c0"/>
      </a:lt2>
      <a:accent1>
        <a:srgbClr val="ff00ff"/>
      </a:accent1>
      <a:accent2>
        <a:srgbClr val="00c0c0"/>
      </a:accent2>
      <a:accent3>
        <a:srgbClr val="ffffff"/>
      </a:accent3>
      <a:accent4>
        <a:srgbClr val="000000"/>
      </a:accent4>
      <a:accent5>
        <a:srgbClr val="ffaaff"/>
      </a:accent5>
      <a:accent6>
        <a:srgbClr val="00aeae"/>
      </a:accent6>
      <a:hlink>
        <a:srgbClr val="00c000"/>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006b61"/>
      </a:dk2>
      <a:lt2>
        <a:srgbClr val="c0c0c0"/>
      </a:lt2>
      <a:accent1>
        <a:srgbClr val="ff00ff"/>
      </a:accent1>
      <a:accent2>
        <a:srgbClr val="00c0c0"/>
      </a:accent2>
      <a:accent3>
        <a:srgbClr val="ffffff"/>
      </a:accent3>
      <a:accent4>
        <a:srgbClr val="000000"/>
      </a:accent4>
      <a:accent5>
        <a:srgbClr val="ffaaff"/>
      </a:accent5>
      <a:accent6>
        <a:srgbClr val="00aeae"/>
      </a:accent6>
      <a:hlink>
        <a:srgbClr val="00c000"/>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Porky:Words:ASCI:PSE:Budgets FY97:LC.BRev.FY97</Template>
  <TotalTime>154</TotalTime>
  <Application>LibreOffice/6.4.6.2$Linux_X86_64 LibreOffice_project/40$Build-2</Application>
  <Pages>3</Pages>
  <Words>1134</Words>
  <Paragraphs>183</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1998-03-18T13:44:31Z</dcterms:created>
  <dc:creator>Computations</dc:creator>
  <dc:description/>
  <dc:language>en-US</dc:language>
  <cp:lastModifiedBy/>
  <cp:lastPrinted>2019-03-05T05:35:48Z</cp:lastPrinted>
  <dcterms:modified xsi:type="dcterms:W3CDTF">2021-02-11T15:27:53Z</dcterms:modified>
  <cp:revision>445</cp:revision>
  <dc:subject/>
  <dc:title>Steven F. Ashby Center for Applied Scientific Computing  Month DD, 1997</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0</vt:i4>
  </property>
  <property fmtid="{D5CDD505-2E9C-101B-9397-08002B2CF9AE}" pid="4" name="HyperlinksChanged">
    <vt:bool>0</vt:bool>
  </property>
  <property fmtid="{D5CDD505-2E9C-101B-9397-08002B2CF9AE}" pid="5" name="LinksUpToDate">
    <vt:bool>0</vt:bool>
  </property>
  <property fmtid="{D5CDD505-2E9C-101B-9397-08002B2CF9AE}" pid="6" name="MMClips">
    <vt:i4>0</vt:i4>
  </property>
  <property fmtid="{D5CDD505-2E9C-101B-9397-08002B2CF9AE}" pid="7" name="Notes">
    <vt:i4>4</vt:i4>
  </property>
  <property fmtid="{D5CDD505-2E9C-101B-9397-08002B2CF9AE}" pid="8" name="PresentationFormat">
    <vt:lpwstr>On-screen Show (4:3)</vt:lpwstr>
  </property>
  <property fmtid="{D5CDD505-2E9C-101B-9397-08002B2CF9AE}" pid="9" name="ScaleCrop">
    <vt:bool>0</vt:bool>
  </property>
  <property fmtid="{D5CDD505-2E9C-101B-9397-08002B2CF9AE}" pid="10" name="ShareDoc">
    <vt:bool>0</vt:bool>
  </property>
  <property fmtid="{D5CDD505-2E9C-101B-9397-08002B2CF9AE}" pid="11" name="Slides">
    <vt:i4>25</vt:i4>
  </property>
</Properties>
</file>